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3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4.xml" ContentType="application/vnd.openxmlformats-officedocument.theme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78" r:id="rId2"/>
    <p:sldMasterId id="2147483692" r:id="rId3"/>
    <p:sldMasterId id="2147483705" r:id="rId4"/>
    <p:sldMasterId id="2147483718" r:id="rId5"/>
  </p:sldMasterIdLst>
  <p:sldIdLst>
    <p:sldId id="264" r:id="rId6"/>
    <p:sldId id="257" r:id="rId7"/>
    <p:sldId id="265" r:id="rId8"/>
    <p:sldId id="258" r:id="rId9"/>
    <p:sldId id="260" r:id="rId10"/>
    <p:sldId id="267" r:id="rId11"/>
    <p:sldId id="268" r:id="rId12"/>
    <p:sldId id="269" r:id="rId13"/>
    <p:sldId id="263" r:id="rId14"/>
    <p:sldId id="270" r:id="rId15"/>
    <p:sldId id="271" r:id="rId16"/>
    <p:sldId id="274" r:id="rId17"/>
    <p:sldId id="276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6327"/>
  </p:normalViewPr>
  <p:slideViewPr>
    <p:cSldViewPr snapToGrid="0" snapToObjects="1">
      <p:cViewPr varScale="1">
        <p:scale>
          <a:sx n="87" d="100"/>
          <a:sy n="87" d="100"/>
        </p:scale>
        <p:origin x="52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" Type="http://schemas.openxmlformats.org/officeDocument/2006/relationships/slideMaster" Target="slideMasters/slideMaster3.xml"/><Relationship Id="rId21" Type="http://schemas.openxmlformats.org/officeDocument/2006/relationships/theme" Target="theme/theme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10" Type="http://schemas.openxmlformats.org/officeDocument/2006/relationships/slide" Target="slides/slide5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jp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jp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8.jp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1.jp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4.jp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0.jp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3.jp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6.jp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9.jp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40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2.jp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43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5.jp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1.jp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1.jp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46.jpg"/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jpg"/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jp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FB Camp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D9AF850-7987-AF49-840F-16BC6BFAE8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2CE08-3F42-B147-9922-C5AEE34C6B0A}" type="datetimeFigureOut">
              <a:rPr lang="en-US" smtClean="0"/>
              <a:t>12/13/2022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963846-3C4E-2146-B728-7439964DE3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4F3FA5-8E57-F740-A538-6EF9C9430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EB63F-46B7-A547-A43A-2A11AD26E337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 descr="A picture containing man, table, blue, holding&#10;&#10;Description automatically generated">
            <a:extLst>
              <a:ext uri="{FF2B5EF4-FFF2-40B4-BE49-F238E27FC236}">
                <a16:creationId xmlns:a16="http://schemas.microsoft.com/office/drawing/2014/main" id="{F70CF9D9-97DD-B84C-A645-9C676635CA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 descr="A picture containing outdoor, holding, person, standing&#10;&#10;Description automatically generated">
            <a:extLst>
              <a:ext uri="{FF2B5EF4-FFF2-40B4-BE49-F238E27FC236}">
                <a16:creationId xmlns:a16="http://schemas.microsoft.com/office/drawing/2014/main" id="{526C000E-8534-2540-BF95-46EEF33D873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 descr="A picture containing sign&#10;&#10;Description automatically generated">
            <a:extLst>
              <a:ext uri="{FF2B5EF4-FFF2-40B4-BE49-F238E27FC236}">
                <a16:creationId xmlns:a16="http://schemas.microsoft.com/office/drawing/2014/main" id="{8AAEDA5C-62BF-4B4E-8FFB-CE20A9DE344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C5E8D9E8-CC97-C446-9F8B-57B6EC01CD2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378" y="601090"/>
            <a:ext cx="4301269" cy="2305339"/>
          </a:xfrm>
          <a:prstGeom prst="rect">
            <a:avLst/>
          </a:prstGeom>
        </p:spPr>
        <p:txBody>
          <a:bodyPr anchor="b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4FB750C1-95FE-744D-8B30-2BA9ACDBDD6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0378" y="3137687"/>
            <a:ext cx="4301269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4636629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VST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rowd of people&#10;&#10;Description automatically generated">
            <a:extLst>
              <a:ext uri="{FF2B5EF4-FFF2-40B4-BE49-F238E27FC236}">
                <a16:creationId xmlns:a16="http://schemas.microsoft.com/office/drawing/2014/main" id="{A8AEC4F7-8324-7C4B-B073-08719349923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crowd of people&#10;&#10;Description automatically generated">
            <a:extLst>
              <a:ext uri="{FF2B5EF4-FFF2-40B4-BE49-F238E27FC236}">
                <a16:creationId xmlns:a16="http://schemas.microsoft.com/office/drawing/2014/main" id="{E94C0141-DD00-CE41-9C3F-710122272B5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picture containing racket, court, building, ball&#10;&#10;Description automatically generated">
            <a:extLst>
              <a:ext uri="{FF2B5EF4-FFF2-40B4-BE49-F238E27FC236}">
                <a16:creationId xmlns:a16="http://schemas.microsoft.com/office/drawing/2014/main" id="{84FED6EE-33D9-4347-88EC-2DCDB5B6C1C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3FEE1168-3ACE-A24B-9C28-971C8487C6B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378" y="601090"/>
            <a:ext cx="4301269" cy="2305339"/>
          </a:xfrm>
          <a:prstGeom prst="rect">
            <a:avLst/>
          </a:prstGeom>
        </p:spPr>
        <p:txBody>
          <a:bodyPr anchor="b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A1AE9059-6BAC-D147-9AB9-0F0888F920F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0378" y="3137687"/>
            <a:ext cx="4301269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6809409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Stud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, person, man, water&#10;&#10;Description automatically generated">
            <a:extLst>
              <a:ext uri="{FF2B5EF4-FFF2-40B4-BE49-F238E27FC236}">
                <a16:creationId xmlns:a16="http://schemas.microsoft.com/office/drawing/2014/main" id="{F7303393-EE58-4B4D-8945-EC2AF2E43E0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picture containing person, riding, board, water&#10;&#10;Description automatically generated">
            <a:extLst>
              <a:ext uri="{FF2B5EF4-FFF2-40B4-BE49-F238E27FC236}">
                <a16:creationId xmlns:a16="http://schemas.microsoft.com/office/drawing/2014/main" id="{97864F6D-ED0D-6440-A7AA-670C6DBB16B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picture containing person, player, riding, water&#10;&#10;Description automatically generated">
            <a:extLst>
              <a:ext uri="{FF2B5EF4-FFF2-40B4-BE49-F238E27FC236}">
                <a16:creationId xmlns:a16="http://schemas.microsoft.com/office/drawing/2014/main" id="{ECD1A9A9-2F30-6246-859C-439A93392A5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600837BA-DA28-B04C-B106-ABCB4B12C15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378" y="601090"/>
            <a:ext cx="4301269" cy="2305339"/>
          </a:xfrm>
          <a:prstGeom prst="rect">
            <a:avLst/>
          </a:prstGeom>
        </p:spPr>
        <p:txBody>
          <a:bodyPr anchor="b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8CFC6EFC-317F-9748-B0FC-4EE4B3236D1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0378" y="3137687"/>
            <a:ext cx="4301269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40082279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Custom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picture containing table&#10;&#10;Description automatically generated">
            <a:extLst>
              <a:ext uri="{FF2B5EF4-FFF2-40B4-BE49-F238E27FC236}">
                <a16:creationId xmlns:a16="http://schemas.microsoft.com/office/drawing/2014/main" id="{A272F89F-43DE-9D4D-82EF-AF0FD30A9B6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9E9BA866-FAF0-8E49-84BF-16AB2D141A8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picture containing fish&#10;&#10;Description automatically generated">
            <a:extLst>
              <a:ext uri="{FF2B5EF4-FFF2-40B4-BE49-F238E27FC236}">
                <a16:creationId xmlns:a16="http://schemas.microsoft.com/office/drawing/2014/main" id="{28BC73CD-4CCF-E143-96EF-ED672D91B09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B4F31E3F-8031-3546-8F3F-33E179551B9B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>
          <a:xfrm>
            <a:off x="3379807" y="-34725"/>
            <a:ext cx="8824881" cy="6933236"/>
          </a:xfrm>
          <a:custGeom>
            <a:avLst/>
            <a:gdLst>
              <a:gd name="connsiteX0" fmla="*/ 0 w 7201580"/>
              <a:gd name="connsiteY0" fmla="*/ 0 h 6858000"/>
              <a:gd name="connsiteX1" fmla="*/ 7201580 w 7201580"/>
              <a:gd name="connsiteY1" fmla="*/ 0 h 6858000"/>
              <a:gd name="connsiteX2" fmla="*/ 7201580 w 7201580"/>
              <a:gd name="connsiteY2" fmla="*/ 6858000 h 6858000"/>
              <a:gd name="connsiteX3" fmla="*/ 0 w 7201580"/>
              <a:gd name="connsiteY3" fmla="*/ 6858000 h 6858000"/>
              <a:gd name="connsiteX4" fmla="*/ 0 w 7201580"/>
              <a:gd name="connsiteY4" fmla="*/ 0 h 6858000"/>
              <a:gd name="connsiteX0" fmla="*/ 5050118 w 7201580"/>
              <a:gd name="connsiteY0" fmla="*/ 74706 h 6858000"/>
              <a:gd name="connsiteX1" fmla="*/ 7201580 w 7201580"/>
              <a:gd name="connsiteY1" fmla="*/ 0 h 6858000"/>
              <a:gd name="connsiteX2" fmla="*/ 7201580 w 7201580"/>
              <a:gd name="connsiteY2" fmla="*/ 6858000 h 6858000"/>
              <a:gd name="connsiteX3" fmla="*/ 0 w 7201580"/>
              <a:gd name="connsiteY3" fmla="*/ 6858000 h 6858000"/>
              <a:gd name="connsiteX4" fmla="*/ 5050118 w 7201580"/>
              <a:gd name="connsiteY4" fmla="*/ 74706 h 6858000"/>
              <a:gd name="connsiteX0" fmla="*/ 5020236 w 7201580"/>
              <a:gd name="connsiteY0" fmla="*/ 29883 h 6858000"/>
              <a:gd name="connsiteX1" fmla="*/ 7201580 w 7201580"/>
              <a:gd name="connsiteY1" fmla="*/ 0 h 6858000"/>
              <a:gd name="connsiteX2" fmla="*/ 7201580 w 7201580"/>
              <a:gd name="connsiteY2" fmla="*/ 6858000 h 6858000"/>
              <a:gd name="connsiteX3" fmla="*/ 0 w 7201580"/>
              <a:gd name="connsiteY3" fmla="*/ 6858000 h 6858000"/>
              <a:gd name="connsiteX4" fmla="*/ 5020236 w 7201580"/>
              <a:gd name="connsiteY4" fmla="*/ 29883 h 6858000"/>
              <a:gd name="connsiteX0" fmla="*/ 5020236 w 7201580"/>
              <a:gd name="connsiteY0" fmla="*/ 14941 h 6858000"/>
              <a:gd name="connsiteX1" fmla="*/ 7201580 w 7201580"/>
              <a:gd name="connsiteY1" fmla="*/ 0 h 6858000"/>
              <a:gd name="connsiteX2" fmla="*/ 7201580 w 7201580"/>
              <a:gd name="connsiteY2" fmla="*/ 6858000 h 6858000"/>
              <a:gd name="connsiteX3" fmla="*/ 0 w 7201580"/>
              <a:gd name="connsiteY3" fmla="*/ 6858000 h 6858000"/>
              <a:gd name="connsiteX4" fmla="*/ 5020236 w 7201580"/>
              <a:gd name="connsiteY4" fmla="*/ 14941 h 6858000"/>
              <a:gd name="connsiteX0" fmla="*/ 4192180 w 7201580"/>
              <a:gd name="connsiteY0" fmla="*/ 1127820 h 6858000"/>
              <a:gd name="connsiteX1" fmla="*/ 7201580 w 7201580"/>
              <a:gd name="connsiteY1" fmla="*/ 0 h 6858000"/>
              <a:gd name="connsiteX2" fmla="*/ 7201580 w 7201580"/>
              <a:gd name="connsiteY2" fmla="*/ 6858000 h 6858000"/>
              <a:gd name="connsiteX3" fmla="*/ 0 w 7201580"/>
              <a:gd name="connsiteY3" fmla="*/ 6858000 h 6858000"/>
              <a:gd name="connsiteX4" fmla="*/ 4192180 w 7201580"/>
              <a:gd name="connsiteY4" fmla="*/ 1127820 h 6858000"/>
              <a:gd name="connsiteX0" fmla="*/ 4192180 w 7210989"/>
              <a:gd name="connsiteY0" fmla="*/ 24453 h 5754633"/>
              <a:gd name="connsiteX1" fmla="*/ 7210989 w 7210989"/>
              <a:gd name="connsiteY1" fmla="*/ 0 h 5754633"/>
              <a:gd name="connsiteX2" fmla="*/ 7201580 w 7210989"/>
              <a:gd name="connsiteY2" fmla="*/ 5754633 h 5754633"/>
              <a:gd name="connsiteX3" fmla="*/ 0 w 7210989"/>
              <a:gd name="connsiteY3" fmla="*/ 5754633 h 5754633"/>
              <a:gd name="connsiteX4" fmla="*/ 4192180 w 7210989"/>
              <a:gd name="connsiteY4" fmla="*/ 24453 h 5754633"/>
              <a:gd name="connsiteX0" fmla="*/ 4154542 w 7173351"/>
              <a:gd name="connsiteY0" fmla="*/ 24453 h 5754633"/>
              <a:gd name="connsiteX1" fmla="*/ 7173351 w 7173351"/>
              <a:gd name="connsiteY1" fmla="*/ 0 h 5754633"/>
              <a:gd name="connsiteX2" fmla="*/ 7163942 w 7173351"/>
              <a:gd name="connsiteY2" fmla="*/ 5754633 h 5754633"/>
              <a:gd name="connsiteX3" fmla="*/ 0 w 7173351"/>
              <a:gd name="connsiteY3" fmla="*/ 5697562 h 5754633"/>
              <a:gd name="connsiteX4" fmla="*/ 4154542 w 7173351"/>
              <a:gd name="connsiteY4" fmla="*/ 24453 h 5754633"/>
              <a:gd name="connsiteX0" fmla="*/ 4154542 w 7174257"/>
              <a:gd name="connsiteY0" fmla="*/ 24453 h 5697562"/>
              <a:gd name="connsiteX1" fmla="*/ 7173351 w 7174257"/>
              <a:gd name="connsiteY1" fmla="*/ 0 h 5697562"/>
              <a:gd name="connsiteX2" fmla="*/ 7173352 w 7174257"/>
              <a:gd name="connsiteY2" fmla="*/ 5688051 h 5697562"/>
              <a:gd name="connsiteX3" fmla="*/ 0 w 7174257"/>
              <a:gd name="connsiteY3" fmla="*/ 5697562 h 5697562"/>
              <a:gd name="connsiteX4" fmla="*/ 4154542 w 7174257"/>
              <a:gd name="connsiteY4" fmla="*/ 24453 h 5697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74257" h="5697562">
                <a:moveTo>
                  <a:pt x="4154542" y="24453"/>
                </a:moveTo>
                <a:lnTo>
                  <a:pt x="7173351" y="0"/>
                </a:lnTo>
                <a:cubicBezTo>
                  <a:pt x="7170215" y="1918211"/>
                  <a:pt x="7176488" y="3769840"/>
                  <a:pt x="7173352" y="5688051"/>
                </a:cubicBezTo>
                <a:lnTo>
                  <a:pt x="0" y="5697562"/>
                </a:lnTo>
                <a:lnTo>
                  <a:pt x="4154542" y="24453"/>
                </a:lnTo>
                <a:close/>
              </a:path>
            </a:pathLst>
          </a:custGeom>
        </p:spPr>
        <p:txBody>
          <a:bodyPr vert="horz" anchor="ctr"/>
          <a:lstStyle>
            <a:lvl1pPr marL="0" indent="0" algn="r">
              <a:lnSpc>
                <a:spcPct val="100000"/>
              </a:lnSpc>
              <a:buNone/>
              <a:defRPr sz="2000">
                <a:solidFill>
                  <a:srgbClr val="ECE9C6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id="{3598328D-4C82-3F4E-A3AC-CBF07C36FAA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648875" y="4231891"/>
            <a:ext cx="4192192" cy="1494224"/>
          </a:xfrm>
          <a:custGeom>
            <a:avLst/>
            <a:gdLst>
              <a:gd name="connsiteX0" fmla="*/ 0 w 1768475"/>
              <a:gd name="connsiteY0" fmla="*/ 0 h 1257300"/>
              <a:gd name="connsiteX1" fmla="*/ 1768475 w 1768475"/>
              <a:gd name="connsiteY1" fmla="*/ 0 h 1257300"/>
              <a:gd name="connsiteX2" fmla="*/ 1768475 w 1768475"/>
              <a:gd name="connsiteY2" fmla="*/ 1257300 h 1257300"/>
              <a:gd name="connsiteX3" fmla="*/ 0 w 1768475"/>
              <a:gd name="connsiteY3" fmla="*/ 1257300 h 1257300"/>
              <a:gd name="connsiteX4" fmla="*/ 0 w 1768475"/>
              <a:gd name="connsiteY4" fmla="*/ 0 h 1257300"/>
              <a:gd name="connsiteX0" fmla="*/ 0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0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06691 w 2647177"/>
              <a:gd name="connsiteY2" fmla="*/ 1250435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14144 w 2647177"/>
              <a:gd name="connsiteY0" fmla="*/ 0 h 1248690"/>
              <a:gd name="connsiteX1" fmla="*/ 2647177 w 2647177"/>
              <a:gd name="connsiteY1" fmla="*/ 5119 h 1248690"/>
              <a:gd name="connsiteX2" fmla="*/ 1706691 w 2647177"/>
              <a:gd name="connsiteY2" fmla="*/ 1241825 h 1248690"/>
              <a:gd name="connsiteX3" fmla="*/ 0 w 2647177"/>
              <a:gd name="connsiteY3" fmla="*/ 1248690 h 1248690"/>
              <a:gd name="connsiteX4" fmla="*/ 114144 w 2647177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1825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6131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69448" h="1248690">
                <a:moveTo>
                  <a:pt x="936415" y="0"/>
                </a:moveTo>
                <a:lnTo>
                  <a:pt x="3469448" y="5119"/>
                </a:lnTo>
                <a:lnTo>
                  <a:pt x="2528962" y="1246131"/>
                </a:lnTo>
                <a:lnTo>
                  <a:pt x="0" y="1248690"/>
                </a:lnTo>
                <a:lnTo>
                  <a:pt x="936415" y="0"/>
                </a:lnTo>
                <a:close/>
              </a:path>
            </a:pathLst>
          </a:custGeom>
        </p:spPr>
        <p:txBody>
          <a:bodyPr vert="horz"/>
          <a:lstStyle>
            <a:lvl1pPr marL="0" indent="0" algn="ctr">
              <a:buNone/>
              <a:defRPr sz="15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4" name="Picture Placeholder 2">
            <a:extLst>
              <a:ext uri="{FF2B5EF4-FFF2-40B4-BE49-F238E27FC236}">
                <a16:creationId xmlns:a16="http://schemas.microsoft.com/office/drawing/2014/main" id="{C23285A2-7355-1D42-86EF-ADB4D8AB46F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994400" y="4231890"/>
            <a:ext cx="4123267" cy="1494223"/>
          </a:xfrm>
          <a:custGeom>
            <a:avLst/>
            <a:gdLst>
              <a:gd name="connsiteX0" fmla="*/ 0 w 1768475"/>
              <a:gd name="connsiteY0" fmla="*/ 0 h 1257300"/>
              <a:gd name="connsiteX1" fmla="*/ 1768475 w 1768475"/>
              <a:gd name="connsiteY1" fmla="*/ 0 h 1257300"/>
              <a:gd name="connsiteX2" fmla="*/ 1768475 w 1768475"/>
              <a:gd name="connsiteY2" fmla="*/ 1257300 h 1257300"/>
              <a:gd name="connsiteX3" fmla="*/ 0 w 1768475"/>
              <a:gd name="connsiteY3" fmla="*/ 1257300 h 1257300"/>
              <a:gd name="connsiteX4" fmla="*/ 0 w 1768475"/>
              <a:gd name="connsiteY4" fmla="*/ 0 h 1257300"/>
              <a:gd name="connsiteX0" fmla="*/ 0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0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06691 w 2647177"/>
              <a:gd name="connsiteY2" fmla="*/ 1250435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14144 w 2647177"/>
              <a:gd name="connsiteY0" fmla="*/ 0 h 1248690"/>
              <a:gd name="connsiteX1" fmla="*/ 2647177 w 2647177"/>
              <a:gd name="connsiteY1" fmla="*/ 5119 h 1248690"/>
              <a:gd name="connsiteX2" fmla="*/ 1706691 w 2647177"/>
              <a:gd name="connsiteY2" fmla="*/ 1241825 h 1248690"/>
              <a:gd name="connsiteX3" fmla="*/ 0 w 2647177"/>
              <a:gd name="connsiteY3" fmla="*/ 1248690 h 1248690"/>
              <a:gd name="connsiteX4" fmla="*/ 114144 w 2647177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1825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6131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69448" h="1248690">
                <a:moveTo>
                  <a:pt x="936415" y="0"/>
                </a:moveTo>
                <a:lnTo>
                  <a:pt x="3469448" y="5119"/>
                </a:lnTo>
                <a:lnTo>
                  <a:pt x="2528962" y="1246131"/>
                </a:lnTo>
                <a:lnTo>
                  <a:pt x="0" y="1248690"/>
                </a:lnTo>
                <a:lnTo>
                  <a:pt x="936415" y="0"/>
                </a:lnTo>
                <a:close/>
              </a:path>
            </a:pathLst>
          </a:custGeom>
        </p:spPr>
        <p:txBody>
          <a:bodyPr vert="horz"/>
          <a:lstStyle>
            <a:lvl1pPr marL="0" indent="0" algn="ctr">
              <a:buNone/>
              <a:defRPr sz="15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75106D73-ED6C-1943-96AD-9DE1270D205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270999" y="4231887"/>
            <a:ext cx="2951865" cy="1494223"/>
          </a:xfrm>
          <a:custGeom>
            <a:avLst/>
            <a:gdLst>
              <a:gd name="connsiteX0" fmla="*/ 0 w 1768475"/>
              <a:gd name="connsiteY0" fmla="*/ 0 h 1257300"/>
              <a:gd name="connsiteX1" fmla="*/ 1768475 w 1768475"/>
              <a:gd name="connsiteY1" fmla="*/ 0 h 1257300"/>
              <a:gd name="connsiteX2" fmla="*/ 1768475 w 1768475"/>
              <a:gd name="connsiteY2" fmla="*/ 1257300 h 1257300"/>
              <a:gd name="connsiteX3" fmla="*/ 0 w 1768475"/>
              <a:gd name="connsiteY3" fmla="*/ 1257300 h 1257300"/>
              <a:gd name="connsiteX4" fmla="*/ 0 w 1768475"/>
              <a:gd name="connsiteY4" fmla="*/ 0 h 1257300"/>
              <a:gd name="connsiteX0" fmla="*/ 0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0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06691 w 2647177"/>
              <a:gd name="connsiteY2" fmla="*/ 1250435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14144 w 2647177"/>
              <a:gd name="connsiteY0" fmla="*/ 0 h 1248690"/>
              <a:gd name="connsiteX1" fmla="*/ 2647177 w 2647177"/>
              <a:gd name="connsiteY1" fmla="*/ 5119 h 1248690"/>
              <a:gd name="connsiteX2" fmla="*/ 1706691 w 2647177"/>
              <a:gd name="connsiteY2" fmla="*/ 1241825 h 1248690"/>
              <a:gd name="connsiteX3" fmla="*/ 0 w 2647177"/>
              <a:gd name="connsiteY3" fmla="*/ 1248690 h 1248690"/>
              <a:gd name="connsiteX4" fmla="*/ 114144 w 2647177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1825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6131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  <a:gd name="connsiteX0" fmla="*/ 936415 w 2535057"/>
              <a:gd name="connsiteY0" fmla="*/ 0 h 1248690"/>
              <a:gd name="connsiteX1" fmla="*/ 2535057 w 2535057"/>
              <a:gd name="connsiteY1" fmla="*/ 5119 h 1248690"/>
              <a:gd name="connsiteX2" fmla="*/ 2528962 w 2535057"/>
              <a:gd name="connsiteY2" fmla="*/ 1246131 h 1248690"/>
              <a:gd name="connsiteX3" fmla="*/ 0 w 2535057"/>
              <a:gd name="connsiteY3" fmla="*/ 1248690 h 1248690"/>
              <a:gd name="connsiteX4" fmla="*/ 936415 w 2535057"/>
              <a:gd name="connsiteY4" fmla="*/ 0 h 1248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35057" h="1248690">
                <a:moveTo>
                  <a:pt x="936415" y="0"/>
                </a:moveTo>
                <a:lnTo>
                  <a:pt x="2535057" y="5119"/>
                </a:lnTo>
                <a:cubicBezTo>
                  <a:pt x="2533025" y="418790"/>
                  <a:pt x="2530994" y="832460"/>
                  <a:pt x="2528962" y="1246131"/>
                </a:cubicBezTo>
                <a:lnTo>
                  <a:pt x="0" y="1248690"/>
                </a:lnTo>
                <a:lnTo>
                  <a:pt x="936415" y="0"/>
                </a:lnTo>
                <a:close/>
              </a:path>
            </a:pathLst>
          </a:custGeom>
        </p:spPr>
        <p:txBody>
          <a:bodyPr vert="horz"/>
          <a:lstStyle>
            <a:lvl1pPr marL="0" indent="0" algn="ctr">
              <a:buNone/>
              <a:defRPr sz="15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noProof="0" dirty="0"/>
              <a:t>Click icon to add picture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B162EF6-E31E-2E4E-9462-7484ABD189D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378" y="601090"/>
            <a:ext cx="4301269" cy="2305339"/>
          </a:xfrm>
          <a:prstGeom prst="rect">
            <a:avLst/>
          </a:prstGeom>
        </p:spPr>
        <p:txBody>
          <a:bodyPr anchor="b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E6380FBF-2582-E048-B7BE-C571194A18F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0378" y="3137687"/>
            <a:ext cx="4301269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9799454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-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A5706C32-4A7F-904A-A159-858BADF285E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A4A908DD-8A6B-CA4C-A972-B41A7779B82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close up of a sign&#10;&#10;Description automatically generated">
            <a:extLst>
              <a:ext uri="{FF2B5EF4-FFF2-40B4-BE49-F238E27FC236}">
                <a16:creationId xmlns:a16="http://schemas.microsoft.com/office/drawing/2014/main" id="{B3494C34-0F3D-854E-AFF5-078C6756F1D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A36B4BA9-309F-334E-A8C9-AE868B68468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150704" y="495088"/>
            <a:ext cx="8389575" cy="2441160"/>
          </a:xfrm>
          <a:prstGeom prst="rect">
            <a:avLst/>
          </a:prstGeom>
        </p:spPr>
        <p:txBody>
          <a:bodyPr anchor="t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9AC8EBA3-BD00-8C48-ADBA-8DABB356C09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150704" y="3167505"/>
            <a:ext cx="8389575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1599315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FB Camp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D9AF850-7987-AF49-840F-16BC6BFAE8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2CE08-3F42-B147-9922-C5AEE34C6B0A}" type="datetimeFigureOut">
              <a:rPr lang="en-US" smtClean="0"/>
              <a:t>12/13/2022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963846-3C4E-2146-B728-7439964DE3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4F3FA5-8E57-F740-A538-6EF9C9430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EB63F-46B7-A547-A43A-2A11AD26E337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A picture containing man, holding, table, laptop&#10;&#10;Description automatically generated">
            <a:extLst>
              <a:ext uri="{FF2B5EF4-FFF2-40B4-BE49-F238E27FC236}">
                <a16:creationId xmlns:a16="http://schemas.microsoft.com/office/drawing/2014/main" id="{54BFC042-DF17-3F49-AC59-4A24D931D71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 descr="A picture containing outdoor, holding, person, standing&#10;&#10;Description automatically generated">
            <a:extLst>
              <a:ext uri="{FF2B5EF4-FFF2-40B4-BE49-F238E27FC236}">
                <a16:creationId xmlns:a16="http://schemas.microsoft.com/office/drawing/2014/main" id="{D2B74E31-897D-0943-B1DC-96340D56BEA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 descr="A picture containing holding, person, standing, water&#10;&#10;Description automatically generated">
            <a:extLst>
              <a:ext uri="{FF2B5EF4-FFF2-40B4-BE49-F238E27FC236}">
                <a16:creationId xmlns:a16="http://schemas.microsoft.com/office/drawing/2014/main" id="{19CA7CBF-A8A2-2A4B-A961-CDCCFD1989B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C5E8D9E8-CC97-C446-9F8B-57B6EC01CD2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378" y="601090"/>
            <a:ext cx="4301269" cy="2305339"/>
          </a:xfrm>
          <a:prstGeom prst="rect">
            <a:avLst/>
          </a:prstGeom>
        </p:spPr>
        <p:txBody>
          <a:bodyPr anchor="b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4FB750C1-95FE-744D-8B30-2BA9ACDBDD6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0378" y="3137687"/>
            <a:ext cx="4301269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0540726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F488C0E-02BE-5C49-A846-3FF4F3CAA090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1825625"/>
            <a:ext cx="10515600" cy="347450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>
                <a:latin typeface="Arial"/>
                <a:cs typeface="Arial"/>
              </a:defRPr>
            </a:lvl2pPr>
            <a:lvl3pPr>
              <a:defRPr>
                <a:latin typeface="Arial"/>
                <a:cs typeface="Arial"/>
              </a:defRPr>
            </a:lvl3pPr>
            <a:lvl4pPr>
              <a:defRPr>
                <a:latin typeface="Arial"/>
                <a:cs typeface="Arial"/>
              </a:defRPr>
            </a:lvl4pPr>
            <a:lvl5pPr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Title 10">
            <a:extLst>
              <a:ext uri="{FF2B5EF4-FFF2-40B4-BE49-F238E27FC236}">
                <a16:creationId xmlns:a16="http://schemas.microsoft.com/office/drawing/2014/main" id="{398410EF-3D8F-274D-BDA5-81550FE80C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7" y="503617"/>
            <a:ext cx="10499463" cy="1054250"/>
          </a:xfrm>
          <a:prstGeom prst="rect">
            <a:avLst/>
          </a:prstGeom>
        </p:spPr>
        <p:txBody>
          <a:bodyPr/>
          <a:lstStyle>
            <a:lvl1pPr algn="l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39557750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D6F268F-E515-BE40-8152-BE6D91B530A1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745AFDD-64FA-8747-8E86-B25511B9DA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4000" y="1345246"/>
            <a:ext cx="9144000" cy="2083754"/>
          </a:xfrm>
          <a:prstGeom prst="rect">
            <a:avLst/>
          </a:prstGeom>
        </p:spPr>
        <p:txBody>
          <a:bodyPr anchor="b"/>
          <a:lstStyle>
            <a:lvl1pPr algn="ctr">
              <a:defRPr sz="5400" b="1" cap="none" baseline="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61690550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Are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D19C3F02-B6E3-1744-B80B-6505F54EFB97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199" y="1825625"/>
            <a:ext cx="5181599" cy="34344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77F182C4-AAD3-BF47-93EC-79384E79807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72199" y="1825625"/>
            <a:ext cx="5181599" cy="34344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Title 11">
            <a:extLst>
              <a:ext uri="{FF2B5EF4-FFF2-40B4-BE49-F238E27FC236}">
                <a16:creationId xmlns:a16="http://schemas.microsoft.com/office/drawing/2014/main" id="{36C81D15-B0EF-F248-A5BD-00AD3C2E72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7" y="500780"/>
            <a:ext cx="10483326" cy="1054250"/>
          </a:xfrm>
          <a:prstGeom prst="rect">
            <a:avLst/>
          </a:prstGeom>
        </p:spPr>
        <p:txBody>
          <a:bodyPr/>
          <a:lstStyle>
            <a:lvl1pPr algn="ctr">
              <a:defRPr sz="4300" b="1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189749243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18FCF574-13C1-E34E-9AD4-186822F3CCF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836612" y="2505075"/>
            <a:ext cx="5176884" cy="27655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 sz="2000">
                <a:latin typeface="Arial"/>
                <a:cs typeface="Arial"/>
              </a:defRPr>
            </a:lvl2pPr>
            <a:lvl3pPr>
              <a:defRPr sz="2000">
                <a:latin typeface="Arial"/>
                <a:cs typeface="Arial"/>
              </a:defRPr>
            </a:lvl3pPr>
            <a:lvl4pPr>
              <a:defRPr sz="2000">
                <a:latin typeface="Arial"/>
                <a:cs typeface="Arial"/>
              </a:defRPr>
            </a:lvl4pPr>
            <a:lvl5pPr>
              <a:defRPr sz="20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7021BC8C-7BCA-EC46-BE8D-F70B4B6E013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72200" y="1711496"/>
            <a:ext cx="5186362" cy="79243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500" b="1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A37FF6C0-6C09-5344-9FBE-132344305788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178505" y="2505075"/>
            <a:ext cx="5180057" cy="27655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0B8AC4B7-59A8-AE4E-93F4-95E06972F62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6614" y="1712639"/>
            <a:ext cx="5183187" cy="79243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500" b="1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536C277-C580-0B48-B483-496857550DD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6614" y="510614"/>
            <a:ext cx="10515598" cy="1054250"/>
          </a:xfrm>
          <a:prstGeom prst="rect">
            <a:avLst/>
          </a:prstGeom>
        </p:spPr>
        <p:txBody>
          <a:bodyPr/>
          <a:lstStyle>
            <a:lvl1pPr algn="ctr">
              <a:defRPr sz="4300" b="1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73522750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B2FB655-7025-3744-B125-F9DA8484AC9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717" y="545091"/>
            <a:ext cx="5393266" cy="4414019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algn="l">
              <a:defRPr sz="2000">
                <a:latin typeface="Arial"/>
                <a:cs typeface="Arial"/>
              </a:defRPr>
            </a:lvl2pPr>
            <a:lvl3pPr algn="l">
              <a:defRPr sz="2000">
                <a:latin typeface="Arial"/>
                <a:cs typeface="Arial"/>
              </a:defRPr>
            </a:lvl3pPr>
            <a:lvl4pPr algn="l">
              <a:defRPr sz="2000">
                <a:latin typeface="Arial"/>
                <a:cs typeface="Arial"/>
              </a:defRPr>
            </a:lvl4pPr>
            <a:lvl5pPr algn="l">
              <a:defRPr sz="2000">
                <a:latin typeface="Arial"/>
                <a:cs typeface="Arial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013EFB54-EB68-5143-A86E-CA54DCF62C8D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231467" y="545092"/>
            <a:ext cx="5393266" cy="441401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4720342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F488C0E-02BE-5C49-A846-3FF4F3CAA090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1825625"/>
            <a:ext cx="10515600" cy="347450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>
                <a:latin typeface="Arial"/>
                <a:cs typeface="Arial"/>
              </a:defRPr>
            </a:lvl2pPr>
            <a:lvl3pPr>
              <a:defRPr>
                <a:latin typeface="Arial"/>
                <a:cs typeface="Arial"/>
              </a:defRPr>
            </a:lvl3pPr>
            <a:lvl4pPr>
              <a:defRPr>
                <a:latin typeface="Arial"/>
                <a:cs typeface="Arial"/>
              </a:defRPr>
            </a:lvl4pPr>
            <a:lvl5pPr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Title 10">
            <a:extLst>
              <a:ext uri="{FF2B5EF4-FFF2-40B4-BE49-F238E27FC236}">
                <a16:creationId xmlns:a16="http://schemas.microsoft.com/office/drawing/2014/main" id="{EEDCBAB3-98DE-EC4A-8C36-31C335D490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7" y="503617"/>
            <a:ext cx="10499463" cy="1054250"/>
          </a:xfrm>
          <a:prstGeom prst="rect">
            <a:avLst/>
          </a:prstGeom>
        </p:spPr>
        <p:txBody>
          <a:bodyPr/>
          <a:lstStyle>
            <a:lvl1pPr algn="l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366021645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719A1016-F770-EC41-ACBA-A78F094780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 rot="344365">
            <a:off x="765923" y="687338"/>
            <a:ext cx="10591524" cy="349130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/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contourClr>
              <a:srgbClr val="969696"/>
            </a:contourClr>
          </a:sp3d>
        </p:spPr>
        <p:txBody>
          <a:bodyPr>
            <a:normAutofit/>
          </a:bodyPr>
          <a:lstStyle>
            <a:lvl1pPr marL="0" indent="0">
              <a:buNone/>
              <a:defRPr sz="2000">
                <a:latin typeface="Arial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364AB05B-7E50-5444-9451-E62CF9F9418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88489" y="4486019"/>
            <a:ext cx="10816984" cy="8048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600" b="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67911003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water, computer&#10;&#10;Description automatically generated">
            <a:extLst>
              <a:ext uri="{FF2B5EF4-FFF2-40B4-BE49-F238E27FC236}">
                <a16:creationId xmlns:a16="http://schemas.microsoft.com/office/drawing/2014/main" id="{5E3BD13C-4E14-D842-8EE5-480727ED0A8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picture containing brick&#10;&#10;Description automatically generated">
            <a:extLst>
              <a:ext uri="{FF2B5EF4-FFF2-40B4-BE49-F238E27FC236}">
                <a16:creationId xmlns:a16="http://schemas.microsoft.com/office/drawing/2014/main" id="{22754575-1423-F641-8BB8-DC3621058F0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775DC918-99D7-A84C-BB82-272C9C8F186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80830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MV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D9AF850-7987-AF49-840F-16BC6BFAE8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2CE08-3F42-B147-9922-C5AEE34C6B0A}" type="datetimeFigureOut">
              <a:rPr lang="en-US" smtClean="0"/>
              <a:t>12/13/2022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963846-3C4E-2146-B728-7439964DE3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4F3FA5-8E57-F740-A538-6EF9C9430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EB63F-46B7-A547-A43A-2A11AD26E337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A picture containing table, water, man, sitting&#10;&#10;Description automatically generated">
            <a:extLst>
              <a:ext uri="{FF2B5EF4-FFF2-40B4-BE49-F238E27FC236}">
                <a16:creationId xmlns:a16="http://schemas.microsoft.com/office/drawing/2014/main" id="{D8B3231D-E7EE-7C49-B669-19DA072DA8C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 descr="A picture containing water, person, holding, boat&#10;&#10;Description automatically generated">
            <a:extLst>
              <a:ext uri="{FF2B5EF4-FFF2-40B4-BE49-F238E27FC236}">
                <a16:creationId xmlns:a16="http://schemas.microsoft.com/office/drawing/2014/main" id="{5C746792-49E6-D747-8B6E-6D7DEBF8710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 descr="A picture containing water, person, holding, boat&#10;&#10;Description automatically generated">
            <a:extLst>
              <a:ext uri="{FF2B5EF4-FFF2-40B4-BE49-F238E27FC236}">
                <a16:creationId xmlns:a16="http://schemas.microsoft.com/office/drawing/2014/main" id="{15B051B9-E89F-8646-9F9D-F801854222D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991C2B38-4CF5-ED49-B567-BF11D0DA8F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378" y="601090"/>
            <a:ext cx="4301269" cy="2305339"/>
          </a:xfrm>
          <a:prstGeom prst="rect">
            <a:avLst/>
          </a:prstGeom>
        </p:spPr>
        <p:txBody>
          <a:bodyPr anchor="b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83218CC4-67B9-F444-8C1D-34BD8E1678D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0378" y="3137687"/>
            <a:ext cx="4301269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30971502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VST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person, ball, player, court&#10;&#10;Description automatically generated">
            <a:extLst>
              <a:ext uri="{FF2B5EF4-FFF2-40B4-BE49-F238E27FC236}">
                <a16:creationId xmlns:a16="http://schemas.microsoft.com/office/drawing/2014/main" id="{764DB782-485E-AE4A-BBB1-C70E81500F5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crowd of people standing in front of a building&#10;&#10;Description automatically generated">
            <a:extLst>
              <a:ext uri="{FF2B5EF4-FFF2-40B4-BE49-F238E27FC236}">
                <a16:creationId xmlns:a16="http://schemas.microsoft.com/office/drawing/2014/main" id="{A92BFD1F-F9D5-AE4D-BF5A-741C4A4FBE9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picture containing outdoor, racket, court, ball&#10;&#10;Description automatically generated">
            <a:extLst>
              <a:ext uri="{FF2B5EF4-FFF2-40B4-BE49-F238E27FC236}">
                <a16:creationId xmlns:a16="http://schemas.microsoft.com/office/drawing/2014/main" id="{951634F3-692E-CB42-9C22-4F10BF52266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3FEE1168-3ACE-A24B-9C28-971C8487C6B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378" y="601090"/>
            <a:ext cx="4301269" cy="2305339"/>
          </a:xfrm>
          <a:prstGeom prst="rect">
            <a:avLst/>
          </a:prstGeom>
        </p:spPr>
        <p:txBody>
          <a:bodyPr anchor="b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A1AE9059-6BAC-D147-9AB9-0F0888F920F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0378" y="3137687"/>
            <a:ext cx="4301269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28586948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Stud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standing in front of a crowd&#10;&#10;Description automatically generated">
            <a:extLst>
              <a:ext uri="{FF2B5EF4-FFF2-40B4-BE49-F238E27FC236}">
                <a16:creationId xmlns:a16="http://schemas.microsoft.com/office/drawing/2014/main" id="{6F7C1983-1625-4D4C-8FE5-90BFE755EE3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person standing in front of a crowd&#10;&#10;Description automatically generated">
            <a:extLst>
              <a:ext uri="{FF2B5EF4-FFF2-40B4-BE49-F238E27FC236}">
                <a16:creationId xmlns:a16="http://schemas.microsoft.com/office/drawing/2014/main" id="{8009A475-FBA8-B64B-A310-6C2888B42F6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picture containing person, player, riding, water&#10;&#10;Description automatically generated">
            <a:extLst>
              <a:ext uri="{FF2B5EF4-FFF2-40B4-BE49-F238E27FC236}">
                <a16:creationId xmlns:a16="http://schemas.microsoft.com/office/drawing/2014/main" id="{9315990D-3294-C046-A015-890ACC71F16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600837BA-DA28-B04C-B106-ABCB4B12C15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378" y="601090"/>
            <a:ext cx="4301269" cy="2305339"/>
          </a:xfrm>
          <a:prstGeom prst="rect">
            <a:avLst/>
          </a:prstGeom>
        </p:spPr>
        <p:txBody>
          <a:bodyPr anchor="b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8CFC6EFC-317F-9748-B0FC-4EE4B3236D1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0378" y="3137687"/>
            <a:ext cx="4301269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86228363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Custom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sitting, computer, laptop, table&#10;&#10;Description automatically generated">
            <a:extLst>
              <a:ext uri="{FF2B5EF4-FFF2-40B4-BE49-F238E27FC236}">
                <a16:creationId xmlns:a16="http://schemas.microsoft.com/office/drawing/2014/main" id="{7D90E396-2E84-2A42-8B81-835640147BE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9B3D7BFC-8E0C-484D-BE95-01C5A2BA803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248A2913-0A62-8145-886F-CA03AEC79BD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B4F31E3F-8031-3546-8F3F-33E179551B9B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>
          <a:xfrm>
            <a:off x="3379807" y="-34725"/>
            <a:ext cx="8824881" cy="6933236"/>
          </a:xfrm>
          <a:custGeom>
            <a:avLst/>
            <a:gdLst>
              <a:gd name="connsiteX0" fmla="*/ 0 w 7201580"/>
              <a:gd name="connsiteY0" fmla="*/ 0 h 6858000"/>
              <a:gd name="connsiteX1" fmla="*/ 7201580 w 7201580"/>
              <a:gd name="connsiteY1" fmla="*/ 0 h 6858000"/>
              <a:gd name="connsiteX2" fmla="*/ 7201580 w 7201580"/>
              <a:gd name="connsiteY2" fmla="*/ 6858000 h 6858000"/>
              <a:gd name="connsiteX3" fmla="*/ 0 w 7201580"/>
              <a:gd name="connsiteY3" fmla="*/ 6858000 h 6858000"/>
              <a:gd name="connsiteX4" fmla="*/ 0 w 7201580"/>
              <a:gd name="connsiteY4" fmla="*/ 0 h 6858000"/>
              <a:gd name="connsiteX0" fmla="*/ 5050118 w 7201580"/>
              <a:gd name="connsiteY0" fmla="*/ 74706 h 6858000"/>
              <a:gd name="connsiteX1" fmla="*/ 7201580 w 7201580"/>
              <a:gd name="connsiteY1" fmla="*/ 0 h 6858000"/>
              <a:gd name="connsiteX2" fmla="*/ 7201580 w 7201580"/>
              <a:gd name="connsiteY2" fmla="*/ 6858000 h 6858000"/>
              <a:gd name="connsiteX3" fmla="*/ 0 w 7201580"/>
              <a:gd name="connsiteY3" fmla="*/ 6858000 h 6858000"/>
              <a:gd name="connsiteX4" fmla="*/ 5050118 w 7201580"/>
              <a:gd name="connsiteY4" fmla="*/ 74706 h 6858000"/>
              <a:gd name="connsiteX0" fmla="*/ 5020236 w 7201580"/>
              <a:gd name="connsiteY0" fmla="*/ 29883 h 6858000"/>
              <a:gd name="connsiteX1" fmla="*/ 7201580 w 7201580"/>
              <a:gd name="connsiteY1" fmla="*/ 0 h 6858000"/>
              <a:gd name="connsiteX2" fmla="*/ 7201580 w 7201580"/>
              <a:gd name="connsiteY2" fmla="*/ 6858000 h 6858000"/>
              <a:gd name="connsiteX3" fmla="*/ 0 w 7201580"/>
              <a:gd name="connsiteY3" fmla="*/ 6858000 h 6858000"/>
              <a:gd name="connsiteX4" fmla="*/ 5020236 w 7201580"/>
              <a:gd name="connsiteY4" fmla="*/ 29883 h 6858000"/>
              <a:gd name="connsiteX0" fmla="*/ 5020236 w 7201580"/>
              <a:gd name="connsiteY0" fmla="*/ 14941 h 6858000"/>
              <a:gd name="connsiteX1" fmla="*/ 7201580 w 7201580"/>
              <a:gd name="connsiteY1" fmla="*/ 0 h 6858000"/>
              <a:gd name="connsiteX2" fmla="*/ 7201580 w 7201580"/>
              <a:gd name="connsiteY2" fmla="*/ 6858000 h 6858000"/>
              <a:gd name="connsiteX3" fmla="*/ 0 w 7201580"/>
              <a:gd name="connsiteY3" fmla="*/ 6858000 h 6858000"/>
              <a:gd name="connsiteX4" fmla="*/ 5020236 w 7201580"/>
              <a:gd name="connsiteY4" fmla="*/ 14941 h 6858000"/>
              <a:gd name="connsiteX0" fmla="*/ 4192180 w 7201580"/>
              <a:gd name="connsiteY0" fmla="*/ 1127820 h 6858000"/>
              <a:gd name="connsiteX1" fmla="*/ 7201580 w 7201580"/>
              <a:gd name="connsiteY1" fmla="*/ 0 h 6858000"/>
              <a:gd name="connsiteX2" fmla="*/ 7201580 w 7201580"/>
              <a:gd name="connsiteY2" fmla="*/ 6858000 h 6858000"/>
              <a:gd name="connsiteX3" fmla="*/ 0 w 7201580"/>
              <a:gd name="connsiteY3" fmla="*/ 6858000 h 6858000"/>
              <a:gd name="connsiteX4" fmla="*/ 4192180 w 7201580"/>
              <a:gd name="connsiteY4" fmla="*/ 1127820 h 6858000"/>
              <a:gd name="connsiteX0" fmla="*/ 4192180 w 7210989"/>
              <a:gd name="connsiteY0" fmla="*/ 24453 h 5754633"/>
              <a:gd name="connsiteX1" fmla="*/ 7210989 w 7210989"/>
              <a:gd name="connsiteY1" fmla="*/ 0 h 5754633"/>
              <a:gd name="connsiteX2" fmla="*/ 7201580 w 7210989"/>
              <a:gd name="connsiteY2" fmla="*/ 5754633 h 5754633"/>
              <a:gd name="connsiteX3" fmla="*/ 0 w 7210989"/>
              <a:gd name="connsiteY3" fmla="*/ 5754633 h 5754633"/>
              <a:gd name="connsiteX4" fmla="*/ 4192180 w 7210989"/>
              <a:gd name="connsiteY4" fmla="*/ 24453 h 5754633"/>
              <a:gd name="connsiteX0" fmla="*/ 4154542 w 7173351"/>
              <a:gd name="connsiteY0" fmla="*/ 24453 h 5754633"/>
              <a:gd name="connsiteX1" fmla="*/ 7173351 w 7173351"/>
              <a:gd name="connsiteY1" fmla="*/ 0 h 5754633"/>
              <a:gd name="connsiteX2" fmla="*/ 7163942 w 7173351"/>
              <a:gd name="connsiteY2" fmla="*/ 5754633 h 5754633"/>
              <a:gd name="connsiteX3" fmla="*/ 0 w 7173351"/>
              <a:gd name="connsiteY3" fmla="*/ 5697562 h 5754633"/>
              <a:gd name="connsiteX4" fmla="*/ 4154542 w 7173351"/>
              <a:gd name="connsiteY4" fmla="*/ 24453 h 5754633"/>
              <a:gd name="connsiteX0" fmla="*/ 4154542 w 7174257"/>
              <a:gd name="connsiteY0" fmla="*/ 24453 h 5697562"/>
              <a:gd name="connsiteX1" fmla="*/ 7173351 w 7174257"/>
              <a:gd name="connsiteY1" fmla="*/ 0 h 5697562"/>
              <a:gd name="connsiteX2" fmla="*/ 7173352 w 7174257"/>
              <a:gd name="connsiteY2" fmla="*/ 5688051 h 5697562"/>
              <a:gd name="connsiteX3" fmla="*/ 0 w 7174257"/>
              <a:gd name="connsiteY3" fmla="*/ 5697562 h 5697562"/>
              <a:gd name="connsiteX4" fmla="*/ 4154542 w 7174257"/>
              <a:gd name="connsiteY4" fmla="*/ 24453 h 5697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74257" h="5697562">
                <a:moveTo>
                  <a:pt x="4154542" y="24453"/>
                </a:moveTo>
                <a:lnTo>
                  <a:pt x="7173351" y="0"/>
                </a:lnTo>
                <a:cubicBezTo>
                  <a:pt x="7170215" y="1918211"/>
                  <a:pt x="7176488" y="3769840"/>
                  <a:pt x="7173352" y="5688051"/>
                </a:cubicBezTo>
                <a:lnTo>
                  <a:pt x="0" y="5697562"/>
                </a:lnTo>
                <a:lnTo>
                  <a:pt x="4154542" y="24453"/>
                </a:lnTo>
                <a:close/>
              </a:path>
            </a:pathLst>
          </a:custGeom>
        </p:spPr>
        <p:txBody>
          <a:bodyPr vert="horz" anchor="ctr"/>
          <a:lstStyle>
            <a:lvl1pPr marL="0" indent="0" algn="r">
              <a:lnSpc>
                <a:spcPct val="100000"/>
              </a:lnSpc>
              <a:buNone/>
              <a:defRPr sz="2000">
                <a:solidFill>
                  <a:srgbClr val="ECE9C6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id="{3598328D-4C82-3F4E-A3AC-CBF07C36FAA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648875" y="4231891"/>
            <a:ext cx="4192192" cy="1494224"/>
          </a:xfrm>
          <a:custGeom>
            <a:avLst/>
            <a:gdLst>
              <a:gd name="connsiteX0" fmla="*/ 0 w 1768475"/>
              <a:gd name="connsiteY0" fmla="*/ 0 h 1257300"/>
              <a:gd name="connsiteX1" fmla="*/ 1768475 w 1768475"/>
              <a:gd name="connsiteY1" fmla="*/ 0 h 1257300"/>
              <a:gd name="connsiteX2" fmla="*/ 1768475 w 1768475"/>
              <a:gd name="connsiteY2" fmla="*/ 1257300 h 1257300"/>
              <a:gd name="connsiteX3" fmla="*/ 0 w 1768475"/>
              <a:gd name="connsiteY3" fmla="*/ 1257300 h 1257300"/>
              <a:gd name="connsiteX4" fmla="*/ 0 w 1768475"/>
              <a:gd name="connsiteY4" fmla="*/ 0 h 1257300"/>
              <a:gd name="connsiteX0" fmla="*/ 0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0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06691 w 2647177"/>
              <a:gd name="connsiteY2" fmla="*/ 1250435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14144 w 2647177"/>
              <a:gd name="connsiteY0" fmla="*/ 0 h 1248690"/>
              <a:gd name="connsiteX1" fmla="*/ 2647177 w 2647177"/>
              <a:gd name="connsiteY1" fmla="*/ 5119 h 1248690"/>
              <a:gd name="connsiteX2" fmla="*/ 1706691 w 2647177"/>
              <a:gd name="connsiteY2" fmla="*/ 1241825 h 1248690"/>
              <a:gd name="connsiteX3" fmla="*/ 0 w 2647177"/>
              <a:gd name="connsiteY3" fmla="*/ 1248690 h 1248690"/>
              <a:gd name="connsiteX4" fmla="*/ 114144 w 2647177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1825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6131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69448" h="1248690">
                <a:moveTo>
                  <a:pt x="936415" y="0"/>
                </a:moveTo>
                <a:lnTo>
                  <a:pt x="3469448" y="5119"/>
                </a:lnTo>
                <a:lnTo>
                  <a:pt x="2528962" y="1246131"/>
                </a:lnTo>
                <a:lnTo>
                  <a:pt x="0" y="1248690"/>
                </a:lnTo>
                <a:lnTo>
                  <a:pt x="936415" y="0"/>
                </a:lnTo>
                <a:close/>
              </a:path>
            </a:pathLst>
          </a:custGeom>
        </p:spPr>
        <p:txBody>
          <a:bodyPr vert="horz"/>
          <a:lstStyle>
            <a:lvl1pPr marL="0" indent="0" algn="ctr">
              <a:buNone/>
              <a:defRPr sz="15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4" name="Picture Placeholder 2">
            <a:extLst>
              <a:ext uri="{FF2B5EF4-FFF2-40B4-BE49-F238E27FC236}">
                <a16:creationId xmlns:a16="http://schemas.microsoft.com/office/drawing/2014/main" id="{C23285A2-7355-1D42-86EF-ADB4D8AB46F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994400" y="4231890"/>
            <a:ext cx="4123267" cy="1494223"/>
          </a:xfrm>
          <a:custGeom>
            <a:avLst/>
            <a:gdLst>
              <a:gd name="connsiteX0" fmla="*/ 0 w 1768475"/>
              <a:gd name="connsiteY0" fmla="*/ 0 h 1257300"/>
              <a:gd name="connsiteX1" fmla="*/ 1768475 w 1768475"/>
              <a:gd name="connsiteY1" fmla="*/ 0 h 1257300"/>
              <a:gd name="connsiteX2" fmla="*/ 1768475 w 1768475"/>
              <a:gd name="connsiteY2" fmla="*/ 1257300 h 1257300"/>
              <a:gd name="connsiteX3" fmla="*/ 0 w 1768475"/>
              <a:gd name="connsiteY3" fmla="*/ 1257300 h 1257300"/>
              <a:gd name="connsiteX4" fmla="*/ 0 w 1768475"/>
              <a:gd name="connsiteY4" fmla="*/ 0 h 1257300"/>
              <a:gd name="connsiteX0" fmla="*/ 0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0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06691 w 2647177"/>
              <a:gd name="connsiteY2" fmla="*/ 1250435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14144 w 2647177"/>
              <a:gd name="connsiteY0" fmla="*/ 0 h 1248690"/>
              <a:gd name="connsiteX1" fmla="*/ 2647177 w 2647177"/>
              <a:gd name="connsiteY1" fmla="*/ 5119 h 1248690"/>
              <a:gd name="connsiteX2" fmla="*/ 1706691 w 2647177"/>
              <a:gd name="connsiteY2" fmla="*/ 1241825 h 1248690"/>
              <a:gd name="connsiteX3" fmla="*/ 0 w 2647177"/>
              <a:gd name="connsiteY3" fmla="*/ 1248690 h 1248690"/>
              <a:gd name="connsiteX4" fmla="*/ 114144 w 2647177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1825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6131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69448" h="1248690">
                <a:moveTo>
                  <a:pt x="936415" y="0"/>
                </a:moveTo>
                <a:lnTo>
                  <a:pt x="3469448" y="5119"/>
                </a:lnTo>
                <a:lnTo>
                  <a:pt x="2528962" y="1246131"/>
                </a:lnTo>
                <a:lnTo>
                  <a:pt x="0" y="1248690"/>
                </a:lnTo>
                <a:lnTo>
                  <a:pt x="936415" y="0"/>
                </a:lnTo>
                <a:close/>
              </a:path>
            </a:pathLst>
          </a:custGeom>
        </p:spPr>
        <p:txBody>
          <a:bodyPr vert="horz"/>
          <a:lstStyle>
            <a:lvl1pPr marL="0" indent="0" algn="ctr">
              <a:buNone/>
              <a:defRPr sz="15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75106D73-ED6C-1943-96AD-9DE1270D205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270999" y="4231887"/>
            <a:ext cx="2951865" cy="1494223"/>
          </a:xfrm>
          <a:custGeom>
            <a:avLst/>
            <a:gdLst>
              <a:gd name="connsiteX0" fmla="*/ 0 w 1768475"/>
              <a:gd name="connsiteY0" fmla="*/ 0 h 1257300"/>
              <a:gd name="connsiteX1" fmla="*/ 1768475 w 1768475"/>
              <a:gd name="connsiteY1" fmla="*/ 0 h 1257300"/>
              <a:gd name="connsiteX2" fmla="*/ 1768475 w 1768475"/>
              <a:gd name="connsiteY2" fmla="*/ 1257300 h 1257300"/>
              <a:gd name="connsiteX3" fmla="*/ 0 w 1768475"/>
              <a:gd name="connsiteY3" fmla="*/ 1257300 h 1257300"/>
              <a:gd name="connsiteX4" fmla="*/ 0 w 1768475"/>
              <a:gd name="connsiteY4" fmla="*/ 0 h 1257300"/>
              <a:gd name="connsiteX0" fmla="*/ 0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0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06691 w 2647177"/>
              <a:gd name="connsiteY2" fmla="*/ 1250435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14144 w 2647177"/>
              <a:gd name="connsiteY0" fmla="*/ 0 h 1248690"/>
              <a:gd name="connsiteX1" fmla="*/ 2647177 w 2647177"/>
              <a:gd name="connsiteY1" fmla="*/ 5119 h 1248690"/>
              <a:gd name="connsiteX2" fmla="*/ 1706691 w 2647177"/>
              <a:gd name="connsiteY2" fmla="*/ 1241825 h 1248690"/>
              <a:gd name="connsiteX3" fmla="*/ 0 w 2647177"/>
              <a:gd name="connsiteY3" fmla="*/ 1248690 h 1248690"/>
              <a:gd name="connsiteX4" fmla="*/ 114144 w 2647177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1825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6131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  <a:gd name="connsiteX0" fmla="*/ 936415 w 2535057"/>
              <a:gd name="connsiteY0" fmla="*/ 0 h 1248690"/>
              <a:gd name="connsiteX1" fmla="*/ 2535057 w 2535057"/>
              <a:gd name="connsiteY1" fmla="*/ 5119 h 1248690"/>
              <a:gd name="connsiteX2" fmla="*/ 2528962 w 2535057"/>
              <a:gd name="connsiteY2" fmla="*/ 1246131 h 1248690"/>
              <a:gd name="connsiteX3" fmla="*/ 0 w 2535057"/>
              <a:gd name="connsiteY3" fmla="*/ 1248690 h 1248690"/>
              <a:gd name="connsiteX4" fmla="*/ 936415 w 2535057"/>
              <a:gd name="connsiteY4" fmla="*/ 0 h 1248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35057" h="1248690">
                <a:moveTo>
                  <a:pt x="936415" y="0"/>
                </a:moveTo>
                <a:lnTo>
                  <a:pt x="2535057" y="5119"/>
                </a:lnTo>
                <a:cubicBezTo>
                  <a:pt x="2533025" y="418790"/>
                  <a:pt x="2530994" y="832460"/>
                  <a:pt x="2528962" y="1246131"/>
                </a:cubicBezTo>
                <a:lnTo>
                  <a:pt x="0" y="1248690"/>
                </a:lnTo>
                <a:lnTo>
                  <a:pt x="936415" y="0"/>
                </a:lnTo>
                <a:close/>
              </a:path>
            </a:pathLst>
          </a:custGeom>
        </p:spPr>
        <p:txBody>
          <a:bodyPr vert="horz"/>
          <a:lstStyle>
            <a:lvl1pPr marL="0" indent="0" algn="ctr">
              <a:buNone/>
              <a:defRPr sz="15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noProof="0" dirty="0"/>
              <a:t>Click icon to add picture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9B15BBF-CFDD-A14C-B83C-5BD4839C91F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378" y="601090"/>
            <a:ext cx="4301269" cy="2305339"/>
          </a:xfrm>
          <a:prstGeom prst="rect">
            <a:avLst/>
          </a:prstGeom>
        </p:spPr>
        <p:txBody>
          <a:bodyPr anchor="b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BAAB2A5D-7AF5-4641-9663-57359ED7F59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0378" y="3137687"/>
            <a:ext cx="4301269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78371351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FB Camp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D9AF850-7987-AF49-840F-16BC6BFAE8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F12CE08-3F42-B147-9922-C5AEE34C6B0A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12/13/2022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963846-3C4E-2146-B728-7439964DE3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4F3FA5-8E57-F740-A538-6EF9C9430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9EB63F-46B7-A547-A43A-2A11AD26E33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 descr="A picture containing man, table, blue, holding&#10;&#10;Description automatically generated">
            <a:extLst>
              <a:ext uri="{FF2B5EF4-FFF2-40B4-BE49-F238E27FC236}">
                <a16:creationId xmlns:a16="http://schemas.microsoft.com/office/drawing/2014/main" id="{F70CF9D9-97DD-B84C-A645-9C676635CA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 descr="A picture containing outdoor, holding, person, standing&#10;&#10;Description automatically generated">
            <a:extLst>
              <a:ext uri="{FF2B5EF4-FFF2-40B4-BE49-F238E27FC236}">
                <a16:creationId xmlns:a16="http://schemas.microsoft.com/office/drawing/2014/main" id="{526C000E-8534-2540-BF95-46EEF33D873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C5E8D9E8-CC97-C446-9F8B-57B6EC01CD2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378" y="601090"/>
            <a:ext cx="4301269" cy="2305339"/>
          </a:xfrm>
          <a:prstGeom prst="rect">
            <a:avLst/>
          </a:prstGeom>
        </p:spPr>
        <p:txBody>
          <a:bodyPr anchor="b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4FB750C1-95FE-744D-8B30-2BA9ACDBDD6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0378" y="3137687"/>
            <a:ext cx="4301269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75457470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F488C0E-02BE-5C49-A846-3FF4F3CAA090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1825625"/>
            <a:ext cx="10515600" cy="347450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>
                <a:latin typeface="Arial"/>
                <a:cs typeface="Arial"/>
              </a:defRPr>
            </a:lvl2pPr>
            <a:lvl3pPr>
              <a:defRPr>
                <a:latin typeface="Arial"/>
                <a:cs typeface="Arial"/>
              </a:defRPr>
            </a:lvl3pPr>
            <a:lvl4pPr>
              <a:defRPr>
                <a:latin typeface="Arial"/>
                <a:cs typeface="Arial"/>
              </a:defRPr>
            </a:lvl4pPr>
            <a:lvl5pPr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Title 10">
            <a:extLst>
              <a:ext uri="{FF2B5EF4-FFF2-40B4-BE49-F238E27FC236}">
                <a16:creationId xmlns:a16="http://schemas.microsoft.com/office/drawing/2014/main" id="{EEDCBAB3-98DE-EC4A-8C36-31C335D490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7" y="503617"/>
            <a:ext cx="10499463" cy="1054250"/>
          </a:xfrm>
          <a:prstGeom prst="rect">
            <a:avLst/>
          </a:prstGeom>
        </p:spPr>
        <p:txBody>
          <a:bodyPr/>
          <a:lstStyle>
            <a:lvl1pPr algn="l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159531838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D6F268F-E515-BE40-8152-BE6D91B530A1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D6BADC7-A64A-224A-8683-DAB07BE7C3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4000" y="1345246"/>
            <a:ext cx="9144000" cy="2083754"/>
          </a:xfrm>
          <a:prstGeom prst="rect">
            <a:avLst/>
          </a:prstGeom>
        </p:spPr>
        <p:txBody>
          <a:bodyPr anchor="b"/>
          <a:lstStyle>
            <a:lvl1pPr algn="ctr">
              <a:defRPr sz="5400" b="1" cap="none" baseline="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126549524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Are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D19C3F02-B6E3-1744-B80B-6505F54EFB97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199" y="1825625"/>
            <a:ext cx="5181599" cy="34344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77F182C4-AAD3-BF47-93EC-79384E79807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72199" y="1825625"/>
            <a:ext cx="5181599" cy="34344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Title 11">
            <a:extLst>
              <a:ext uri="{FF2B5EF4-FFF2-40B4-BE49-F238E27FC236}">
                <a16:creationId xmlns:a16="http://schemas.microsoft.com/office/drawing/2014/main" id="{70CFEAF1-D943-2341-A544-735E24FC120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7" y="500780"/>
            <a:ext cx="10483326" cy="1054250"/>
          </a:xfrm>
          <a:prstGeom prst="rect">
            <a:avLst/>
          </a:prstGeom>
        </p:spPr>
        <p:txBody>
          <a:bodyPr/>
          <a:lstStyle>
            <a:lvl1pPr algn="ctr">
              <a:defRPr sz="4300" b="1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9987721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D6F268F-E515-BE40-8152-BE6D91B530A1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D6BADC7-A64A-224A-8683-DAB07BE7C3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4000" y="1345246"/>
            <a:ext cx="9144000" cy="2083754"/>
          </a:xfrm>
          <a:prstGeom prst="rect">
            <a:avLst/>
          </a:prstGeom>
        </p:spPr>
        <p:txBody>
          <a:bodyPr anchor="b"/>
          <a:lstStyle>
            <a:lvl1pPr algn="ctr">
              <a:defRPr sz="5400" b="1" cap="none" baseline="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3252669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18FCF574-13C1-E34E-9AD4-186822F3CCF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836612" y="2505075"/>
            <a:ext cx="5176884" cy="27655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 sz="2000">
                <a:latin typeface="Arial"/>
                <a:cs typeface="Arial"/>
              </a:defRPr>
            </a:lvl2pPr>
            <a:lvl3pPr>
              <a:defRPr sz="2000">
                <a:latin typeface="Arial"/>
                <a:cs typeface="Arial"/>
              </a:defRPr>
            </a:lvl3pPr>
            <a:lvl4pPr>
              <a:defRPr sz="2000">
                <a:latin typeface="Arial"/>
                <a:cs typeface="Arial"/>
              </a:defRPr>
            </a:lvl4pPr>
            <a:lvl5pPr>
              <a:defRPr sz="20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7021BC8C-7BCA-EC46-BE8D-F70B4B6E013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72200" y="1711496"/>
            <a:ext cx="5186362" cy="79243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500" b="1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A37FF6C0-6C09-5344-9FBE-132344305788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178505" y="2505075"/>
            <a:ext cx="5180057" cy="27655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0B8AC4B7-59A8-AE4E-93F4-95E06972F62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6614" y="1712639"/>
            <a:ext cx="5183187" cy="79243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500" b="1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CFD7F00-2E55-D144-A007-3C84E5694E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6614" y="510614"/>
            <a:ext cx="10515598" cy="1054250"/>
          </a:xfrm>
          <a:prstGeom prst="rect">
            <a:avLst/>
          </a:prstGeom>
        </p:spPr>
        <p:txBody>
          <a:bodyPr/>
          <a:lstStyle>
            <a:lvl1pPr algn="ctr">
              <a:defRPr sz="4300" b="1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389642772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B2FB655-7025-3744-B125-F9DA8484AC9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717" y="545091"/>
            <a:ext cx="5393266" cy="4414019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algn="l">
              <a:defRPr sz="2000">
                <a:latin typeface="Arial"/>
                <a:cs typeface="Arial"/>
              </a:defRPr>
            </a:lvl2pPr>
            <a:lvl3pPr algn="l">
              <a:defRPr sz="2000">
                <a:latin typeface="Arial"/>
                <a:cs typeface="Arial"/>
              </a:defRPr>
            </a:lvl3pPr>
            <a:lvl4pPr algn="l">
              <a:defRPr sz="2000">
                <a:latin typeface="Arial"/>
                <a:cs typeface="Arial"/>
              </a:defRPr>
            </a:lvl4pPr>
            <a:lvl5pPr algn="l">
              <a:defRPr sz="2000">
                <a:latin typeface="Arial"/>
                <a:cs typeface="Arial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013EFB54-EB68-5143-A86E-CA54DCF62C8D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231467" y="545092"/>
            <a:ext cx="5393266" cy="441401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26068893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719A1016-F770-EC41-ACBA-A78F094780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 rot="344365">
            <a:off x="765923" y="687338"/>
            <a:ext cx="10591524" cy="349130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/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contourClr>
              <a:srgbClr val="969696"/>
            </a:contourClr>
          </a:sp3d>
        </p:spPr>
        <p:txBody>
          <a:bodyPr>
            <a:normAutofit/>
          </a:bodyPr>
          <a:lstStyle>
            <a:lvl1pPr marL="0" indent="0">
              <a:buNone/>
              <a:defRPr sz="2000">
                <a:latin typeface="Arial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364AB05B-7E50-5444-9451-E62CF9F9418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88489" y="4486019"/>
            <a:ext cx="10816984" cy="8048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600" b="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0485778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6585FF05-51C6-4545-A370-BD912978F02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picture containing brick&#10;&#10;Description automatically generated">
            <a:extLst>
              <a:ext uri="{FF2B5EF4-FFF2-40B4-BE49-F238E27FC236}">
                <a16:creationId xmlns:a16="http://schemas.microsoft.com/office/drawing/2014/main" id="{E37EDF93-6BB6-5742-BE38-9A9A2F8B0F5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58573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MV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D9AF850-7987-AF49-840F-16BC6BFAE8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F12CE08-3F42-B147-9922-C5AEE34C6B0A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12/13/2022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963846-3C4E-2146-B728-7439964DE3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4F3FA5-8E57-F740-A538-6EF9C9430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9EB63F-46B7-A547-A43A-2A11AD26E33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 descr="A picture containing man, table, blue, holding&#10;&#10;Description automatically generated">
            <a:extLst>
              <a:ext uri="{FF2B5EF4-FFF2-40B4-BE49-F238E27FC236}">
                <a16:creationId xmlns:a16="http://schemas.microsoft.com/office/drawing/2014/main" id="{F70CF9D9-97DD-B84C-A645-9C676635CA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 descr="A picture containing water, table, court, swimming&#10;&#10;Description automatically generated">
            <a:extLst>
              <a:ext uri="{FF2B5EF4-FFF2-40B4-BE49-F238E27FC236}">
                <a16:creationId xmlns:a16="http://schemas.microsoft.com/office/drawing/2014/main" id="{5866FB3A-C76B-DB44-BB18-069800C44DE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 descr="A picture containing water, ball, person, holding&#10;&#10;Description automatically generated">
            <a:extLst>
              <a:ext uri="{FF2B5EF4-FFF2-40B4-BE49-F238E27FC236}">
                <a16:creationId xmlns:a16="http://schemas.microsoft.com/office/drawing/2014/main" id="{D7708AE2-D6A2-1043-A90D-94BFA67F1DC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991C2B38-4CF5-ED49-B567-BF11D0DA8F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378" y="601090"/>
            <a:ext cx="4301269" cy="2305339"/>
          </a:xfrm>
          <a:prstGeom prst="rect">
            <a:avLst/>
          </a:prstGeom>
        </p:spPr>
        <p:txBody>
          <a:bodyPr anchor="b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83218CC4-67B9-F444-8C1D-34BD8E1678D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0378" y="3137687"/>
            <a:ext cx="4301269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46463898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VST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rowd of people&#10;&#10;Description automatically generated">
            <a:extLst>
              <a:ext uri="{FF2B5EF4-FFF2-40B4-BE49-F238E27FC236}">
                <a16:creationId xmlns:a16="http://schemas.microsoft.com/office/drawing/2014/main" id="{A8AEC4F7-8324-7C4B-B073-08719349923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crowd of people&#10;&#10;Description automatically generated">
            <a:extLst>
              <a:ext uri="{FF2B5EF4-FFF2-40B4-BE49-F238E27FC236}">
                <a16:creationId xmlns:a16="http://schemas.microsoft.com/office/drawing/2014/main" id="{E94C0141-DD00-CE41-9C3F-710122272B5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3FEE1168-3ACE-A24B-9C28-971C8487C6B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378" y="601090"/>
            <a:ext cx="4301269" cy="2305339"/>
          </a:xfrm>
          <a:prstGeom prst="rect">
            <a:avLst/>
          </a:prstGeom>
        </p:spPr>
        <p:txBody>
          <a:bodyPr anchor="b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A1AE9059-6BAC-D147-9AB9-0F0888F920F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0378" y="3137687"/>
            <a:ext cx="4301269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32963623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Stud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, person, man, water&#10;&#10;Description automatically generated">
            <a:extLst>
              <a:ext uri="{FF2B5EF4-FFF2-40B4-BE49-F238E27FC236}">
                <a16:creationId xmlns:a16="http://schemas.microsoft.com/office/drawing/2014/main" id="{F7303393-EE58-4B4D-8945-EC2AF2E43E0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picture containing person, riding, board, water&#10;&#10;Description automatically generated">
            <a:extLst>
              <a:ext uri="{FF2B5EF4-FFF2-40B4-BE49-F238E27FC236}">
                <a16:creationId xmlns:a16="http://schemas.microsoft.com/office/drawing/2014/main" id="{97864F6D-ED0D-6440-A7AA-670C6DBB16B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600837BA-DA28-B04C-B106-ABCB4B12C15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378" y="601090"/>
            <a:ext cx="4301269" cy="2305339"/>
          </a:xfrm>
          <a:prstGeom prst="rect">
            <a:avLst/>
          </a:prstGeom>
        </p:spPr>
        <p:txBody>
          <a:bodyPr anchor="b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8CFC6EFC-317F-9748-B0FC-4EE4B3236D1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0378" y="3137687"/>
            <a:ext cx="4301269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84009445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Custom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picture containing table&#10;&#10;Description automatically generated">
            <a:extLst>
              <a:ext uri="{FF2B5EF4-FFF2-40B4-BE49-F238E27FC236}">
                <a16:creationId xmlns:a16="http://schemas.microsoft.com/office/drawing/2014/main" id="{A272F89F-43DE-9D4D-82EF-AF0FD30A9B6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9E9BA866-FAF0-8E49-84BF-16AB2D141A8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B4F31E3F-8031-3546-8F3F-33E179551B9B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>
          <a:xfrm>
            <a:off x="3379807" y="-34725"/>
            <a:ext cx="8824881" cy="6933236"/>
          </a:xfrm>
          <a:custGeom>
            <a:avLst/>
            <a:gdLst>
              <a:gd name="connsiteX0" fmla="*/ 0 w 7201580"/>
              <a:gd name="connsiteY0" fmla="*/ 0 h 6858000"/>
              <a:gd name="connsiteX1" fmla="*/ 7201580 w 7201580"/>
              <a:gd name="connsiteY1" fmla="*/ 0 h 6858000"/>
              <a:gd name="connsiteX2" fmla="*/ 7201580 w 7201580"/>
              <a:gd name="connsiteY2" fmla="*/ 6858000 h 6858000"/>
              <a:gd name="connsiteX3" fmla="*/ 0 w 7201580"/>
              <a:gd name="connsiteY3" fmla="*/ 6858000 h 6858000"/>
              <a:gd name="connsiteX4" fmla="*/ 0 w 7201580"/>
              <a:gd name="connsiteY4" fmla="*/ 0 h 6858000"/>
              <a:gd name="connsiteX0" fmla="*/ 5050118 w 7201580"/>
              <a:gd name="connsiteY0" fmla="*/ 74706 h 6858000"/>
              <a:gd name="connsiteX1" fmla="*/ 7201580 w 7201580"/>
              <a:gd name="connsiteY1" fmla="*/ 0 h 6858000"/>
              <a:gd name="connsiteX2" fmla="*/ 7201580 w 7201580"/>
              <a:gd name="connsiteY2" fmla="*/ 6858000 h 6858000"/>
              <a:gd name="connsiteX3" fmla="*/ 0 w 7201580"/>
              <a:gd name="connsiteY3" fmla="*/ 6858000 h 6858000"/>
              <a:gd name="connsiteX4" fmla="*/ 5050118 w 7201580"/>
              <a:gd name="connsiteY4" fmla="*/ 74706 h 6858000"/>
              <a:gd name="connsiteX0" fmla="*/ 5020236 w 7201580"/>
              <a:gd name="connsiteY0" fmla="*/ 29883 h 6858000"/>
              <a:gd name="connsiteX1" fmla="*/ 7201580 w 7201580"/>
              <a:gd name="connsiteY1" fmla="*/ 0 h 6858000"/>
              <a:gd name="connsiteX2" fmla="*/ 7201580 w 7201580"/>
              <a:gd name="connsiteY2" fmla="*/ 6858000 h 6858000"/>
              <a:gd name="connsiteX3" fmla="*/ 0 w 7201580"/>
              <a:gd name="connsiteY3" fmla="*/ 6858000 h 6858000"/>
              <a:gd name="connsiteX4" fmla="*/ 5020236 w 7201580"/>
              <a:gd name="connsiteY4" fmla="*/ 29883 h 6858000"/>
              <a:gd name="connsiteX0" fmla="*/ 5020236 w 7201580"/>
              <a:gd name="connsiteY0" fmla="*/ 14941 h 6858000"/>
              <a:gd name="connsiteX1" fmla="*/ 7201580 w 7201580"/>
              <a:gd name="connsiteY1" fmla="*/ 0 h 6858000"/>
              <a:gd name="connsiteX2" fmla="*/ 7201580 w 7201580"/>
              <a:gd name="connsiteY2" fmla="*/ 6858000 h 6858000"/>
              <a:gd name="connsiteX3" fmla="*/ 0 w 7201580"/>
              <a:gd name="connsiteY3" fmla="*/ 6858000 h 6858000"/>
              <a:gd name="connsiteX4" fmla="*/ 5020236 w 7201580"/>
              <a:gd name="connsiteY4" fmla="*/ 14941 h 6858000"/>
              <a:gd name="connsiteX0" fmla="*/ 4192180 w 7201580"/>
              <a:gd name="connsiteY0" fmla="*/ 1127820 h 6858000"/>
              <a:gd name="connsiteX1" fmla="*/ 7201580 w 7201580"/>
              <a:gd name="connsiteY1" fmla="*/ 0 h 6858000"/>
              <a:gd name="connsiteX2" fmla="*/ 7201580 w 7201580"/>
              <a:gd name="connsiteY2" fmla="*/ 6858000 h 6858000"/>
              <a:gd name="connsiteX3" fmla="*/ 0 w 7201580"/>
              <a:gd name="connsiteY3" fmla="*/ 6858000 h 6858000"/>
              <a:gd name="connsiteX4" fmla="*/ 4192180 w 7201580"/>
              <a:gd name="connsiteY4" fmla="*/ 1127820 h 6858000"/>
              <a:gd name="connsiteX0" fmla="*/ 4192180 w 7210989"/>
              <a:gd name="connsiteY0" fmla="*/ 24453 h 5754633"/>
              <a:gd name="connsiteX1" fmla="*/ 7210989 w 7210989"/>
              <a:gd name="connsiteY1" fmla="*/ 0 h 5754633"/>
              <a:gd name="connsiteX2" fmla="*/ 7201580 w 7210989"/>
              <a:gd name="connsiteY2" fmla="*/ 5754633 h 5754633"/>
              <a:gd name="connsiteX3" fmla="*/ 0 w 7210989"/>
              <a:gd name="connsiteY3" fmla="*/ 5754633 h 5754633"/>
              <a:gd name="connsiteX4" fmla="*/ 4192180 w 7210989"/>
              <a:gd name="connsiteY4" fmla="*/ 24453 h 5754633"/>
              <a:gd name="connsiteX0" fmla="*/ 4154542 w 7173351"/>
              <a:gd name="connsiteY0" fmla="*/ 24453 h 5754633"/>
              <a:gd name="connsiteX1" fmla="*/ 7173351 w 7173351"/>
              <a:gd name="connsiteY1" fmla="*/ 0 h 5754633"/>
              <a:gd name="connsiteX2" fmla="*/ 7163942 w 7173351"/>
              <a:gd name="connsiteY2" fmla="*/ 5754633 h 5754633"/>
              <a:gd name="connsiteX3" fmla="*/ 0 w 7173351"/>
              <a:gd name="connsiteY3" fmla="*/ 5697562 h 5754633"/>
              <a:gd name="connsiteX4" fmla="*/ 4154542 w 7173351"/>
              <a:gd name="connsiteY4" fmla="*/ 24453 h 5754633"/>
              <a:gd name="connsiteX0" fmla="*/ 4154542 w 7174257"/>
              <a:gd name="connsiteY0" fmla="*/ 24453 h 5697562"/>
              <a:gd name="connsiteX1" fmla="*/ 7173351 w 7174257"/>
              <a:gd name="connsiteY1" fmla="*/ 0 h 5697562"/>
              <a:gd name="connsiteX2" fmla="*/ 7173352 w 7174257"/>
              <a:gd name="connsiteY2" fmla="*/ 5688051 h 5697562"/>
              <a:gd name="connsiteX3" fmla="*/ 0 w 7174257"/>
              <a:gd name="connsiteY3" fmla="*/ 5697562 h 5697562"/>
              <a:gd name="connsiteX4" fmla="*/ 4154542 w 7174257"/>
              <a:gd name="connsiteY4" fmla="*/ 24453 h 5697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74257" h="5697562">
                <a:moveTo>
                  <a:pt x="4154542" y="24453"/>
                </a:moveTo>
                <a:lnTo>
                  <a:pt x="7173351" y="0"/>
                </a:lnTo>
                <a:cubicBezTo>
                  <a:pt x="7170215" y="1918211"/>
                  <a:pt x="7176488" y="3769840"/>
                  <a:pt x="7173352" y="5688051"/>
                </a:cubicBezTo>
                <a:lnTo>
                  <a:pt x="0" y="5697562"/>
                </a:lnTo>
                <a:lnTo>
                  <a:pt x="4154542" y="24453"/>
                </a:lnTo>
                <a:close/>
              </a:path>
            </a:pathLst>
          </a:custGeom>
        </p:spPr>
        <p:txBody>
          <a:bodyPr vert="horz" anchor="ctr"/>
          <a:lstStyle>
            <a:lvl1pPr marL="0" indent="0" algn="r">
              <a:lnSpc>
                <a:spcPct val="100000"/>
              </a:lnSpc>
              <a:buNone/>
              <a:defRPr sz="2000">
                <a:solidFill>
                  <a:srgbClr val="ECE9C6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id="{3598328D-4C82-3F4E-A3AC-CBF07C36FAA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648875" y="4231891"/>
            <a:ext cx="4192192" cy="1494224"/>
          </a:xfrm>
          <a:custGeom>
            <a:avLst/>
            <a:gdLst>
              <a:gd name="connsiteX0" fmla="*/ 0 w 1768475"/>
              <a:gd name="connsiteY0" fmla="*/ 0 h 1257300"/>
              <a:gd name="connsiteX1" fmla="*/ 1768475 w 1768475"/>
              <a:gd name="connsiteY1" fmla="*/ 0 h 1257300"/>
              <a:gd name="connsiteX2" fmla="*/ 1768475 w 1768475"/>
              <a:gd name="connsiteY2" fmla="*/ 1257300 h 1257300"/>
              <a:gd name="connsiteX3" fmla="*/ 0 w 1768475"/>
              <a:gd name="connsiteY3" fmla="*/ 1257300 h 1257300"/>
              <a:gd name="connsiteX4" fmla="*/ 0 w 1768475"/>
              <a:gd name="connsiteY4" fmla="*/ 0 h 1257300"/>
              <a:gd name="connsiteX0" fmla="*/ 0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0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06691 w 2647177"/>
              <a:gd name="connsiteY2" fmla="*/ 1250435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14144 w 2647177"/>
              <a:gd name="connsiteY0" fmla="*/ 0 h 1248690"/>
              <a:gd name="connsiteX1" fmla="*/ 2647177 w 2647177"/>
              <a:gd name="connsiteY1" fmla="*/ 5119 h 1248690"/>
              <a:gd name="connsiteX2" fmla="*/ 1706691 w 2647177"/>
              <a:gd name="connsiteY2" fmla="*/ 1241825 h 1248690"/>
              <a:gd name="connsiteX3" fmla="*/ 0 w 2647177"/>
              <a:gd name="connsiteY3" fmla="*/ 1248690 h 1248690"/>
              <a:gd name="connsiteX4" fmla="*/ 114144 w 2647177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1825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6131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69448" h="1248690">
                <a:moveTo>
                  <a:pt x="936415" y="0"/>
                </a:moveTo>
                <a:lnTo>
                  <a:pt x="3469448" y="5119"/>
                </a:lnTo>
                <a:lnTo>
                  <a:pt x="2528962" y="1246131"/>
                </a:lnTo>
                <a:lnTo>
                  <a:pt x="0" y="1248690"/>
                </a:lnTo>
                <a:lnTo>
                  <a:pt x="936415" y="0"/>
                </a:lnTo>
                <a:close/>
              </a:path>
            </a:pathLst>
          </a:custGeom>
        </p:spPr>
        <p:txBody>
          <a:bodyPr vert="horz"/>
          <a:lstStyle>
            <a:lvl1pPr marL="0" indent="0" algn="ctr">
              <a:buNone/>
              <a:defRPr sz="15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4" name="Picture Placeholder 2">
            <a:extLst>
              <a:ext uri="{FF2B5EF4-FFF2-40B4-BE49-F238E27FC236}">
                <a16:creationId xmlns:a16="http://schemas.microsoft.com/office/drawing/2014/main" id="{C23285A2-7355-1D42-86EF-ADB4D8AB46F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994400" y="4231890"/>
            <a:ext cx="4123267" cy="1494223"/>
          </a:xfrm>
          <a:custGeom>
            <a:avLst/>
            <a:gdLst>
              <a:gd name="connsiteX0" fmla="*/ 0 w 1768475"/>
              <a:gd name="connsiteY0" fmla="*/ 0 h 1257300"/>
              <a:gd name="connsiteX1" fmla="*/ 1768475 w 1768475"/>
              <a:gd name="connsiteY1" fmla="*/ 0 h 1257300"/>
              <a:gd name="connsiteX2" fmla="*/ 1768475 w 1768475"/>
              <a:gd name="connsiteY2" fmla="*/ 1257300 h 1257300"/>
              <a:gd name="connsiteX3" fmla="*/ 0 w 1768475"/>
              <a:gd name="connsiteY3" fmla="*/ 1257300 h 1257300"/>
              <a:gd name="connsiteX4" fmla="*/ 0 w 1768475"/>
              <a:gd name="connsiteY4" fmla="*/ 0 h 1257300"/>
              <a:gd name="connsiteX0" fmla="*/ 0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0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06691 w 2647177"/>
              <a:gd name="connsiteY2" fmla="*/ 1250435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14144 w 2647177"/>
              <a:gd name="connsiteY0" fmla="*/ 0 h 1248690"/>
              <a:gd name="connsiteX1" fmla="*/ 2647177 w 2647177"/>
              <a:gd name="connsiteY1" fmla="*/ 5119 h 1248690"/>
              <a:gd name="connsiteX2" fmla="*/ 1706691 w 2647177"/>
              <a:gd name="connsiteY2" fmla="*/ 1241825 h 1248690"/>
              <a:gd name="connsiteX3" fmla="*/ 0 w 2647177"/>
              <a:gd name="connsiteY3" fmla="*/ 1248690 h 1248690"/>
              <a:gd name="connsiteX4" fmla="*/ 114144 w 2647177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1825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6131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69448" h="1248690">
                <a:moveTo>
                  <a:pt x="936415" y="0"/>
                </a:moveTo>
                <a:lnTo>
                  <a:pt x="3469448" y="5119"/>
                </a:lnTo>
                <a:lnTo>
                  <a:pt x="2528962" y="1246131"/>
                </a:lnTo>
                <a:lnTo>
                  <a:pt x="0" y="1248690"/>
                </a:lnTo>
                <a:lnTo>
                  <a:pt x="936415" y="0"/>
                </a:lnTo>
                <a:close/>
              </a:path>
            </a:pathLst>
          </a:custGeom>
        </p:spPr>
        <p:txBody>
          <a:bodyPr vert="horz"/>
          <a:lstStyle>
            <a:lvl1pPr marL="0" indent="0" algn="ctr">
              <a:buNone/>
              <a:defRPr sz="15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75106D73-ED6C-1943-96AD-9DE1270D205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270999" y="4231887"/>
            <a:ext cx="2951865" cy="1494223"/>
          </a:xfrm>
          <a:custGeom>
            <a:avLst/>
            <a:gdLst>
              <a:gd name="connsiteX0" fmla="*/ 0 w 1768475"/>
              <a:gd name="connsiteY0" fmla="*/ 0 h 1257300"/>
              <a:gd name="connsiteX1" fmla="*/ 1768475 w 1768475"/>
              <a:gd name="connsiteY1" fmla="*/ 0 h 1257300"/>
              <a:gd name="connsiteX2" fmla="*/ 1768475 w 1768475"/>
              <a:gd name="connsiteY2" fmla="*/ 1257300 h 1257300"/>
              <a:gd name="connsiteX3" fmla="*/ 0 w 1768475"/>
              <a:gd name="connsiteY3" fmla="*/ 1257300 h 1257300"/>
              <a:gd name="connsiteX4" fmla="*/ 0 w 1768475"/>
              <a:gd name="connsiteY4" fmla="*/ 0 h 1257300"/>
              <a:gd name="connsiteX0" fmla="*/ 0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0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06691 w 2647177"/>
              <a:gd name="connsiteY2" fmla="*/ 1250435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14144 w 2647177"/>
              <a:gd name="connsiteY0" fmla="*/ 0 h 1248690"/>
              <a:gd name="connsiteX1" fmla="*/ 2647177 w 2647177"/>
              <a:gd name="connsiteY1" fmla="*/ 5119 h 1248690"/>
              <a:gd name="connsiteX2" fmla="*/ 1706691 w 2647177"/>
              <a:gd name="connsiteY2" fmla="*/ 1241825 h 1248690"/>
              <a:gd name="connsiteX3" fmla="*/ 0 w 2647177"/>
              <a:gd name="connsiteY3" fmla="*/ 1248690 h 1248690"/>
              <a:gd name="connsiteX4" fmla="*/ 114144 w 2647177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1825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6131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  <a:gd name="connsiteX0" fmla="*/ 936415 w 2535057"/>
              <a:gd name="connsiteY0" fmla="*/ 0 h 1248690"/>
              <a:gd name="connsiteX1" fmla="*/ 2535057 w 2535057"/>
              <a:gd name="connsiteY1" fmla="*/ 5119 h 1248690"/>
              <a:gd name="connsiteX2" fmla="*/ 2528962 w 2535057"/>
              <a:gd name="connsiteY2" fmla="*/ 1246131 h 1248690"/>
              <a:gd name="connsiteX3" fmla="*/ 0 w 2535057"/>
              <a:gd name="connsiteY3" fmla="*/ 1248690 h 1248690"/>
              <a:gd name="connsiteX4" fmla="*/ 936415 w 2535057"/>
              <a:gd name="connsiteY4" fmla="*/ 0 h 1248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35057" h="1248690">
                <a:moveTo>
                  <a:pt x="936415" y="0"/>
                </a:moveTo>
                <a:lnTo>
                  <a:pt x="2535057" y="5119"/>
                </a:lnTo>
                <a:cubicBezTo>
                  <a:pt x="2533025" y="418790"/>
                  <a:pt x="2530994" y="832460"/>
                  <a:pt x="2528962" y="1246131"/>
                </a:cubicBezTo>
                <a:lnTo>
                  <a:pt x="0" y="1248690"/>
                </a:lnTo>
                <a:lnTo>
                  <a:pt x="936415" y="0"/>
                </a:lnTo>
                <a:close/>
              </a:path>
            </a:pathLst>
          </a:custGeom>
        </p:spPr>
        <p:txBody>
          <a:bodyPr vert="horz"/>
          <a:lstStyle>
            <a:lvl1pPr marL="0" indent="0" algn="ctr">
              <a:buNone/>
              <a:defRPr sz="15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noProof="0" dirty="0"/>
              <a:t>Click icon to add picture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B162EF6-E31E-2E4E-9462-7484ABD189D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378" y="601090"/>
            <a:ext cx="4301269" cy="2305339"/>
          </a:xfrm>
          <a:prstGeom prst="rect">
            <a:avLst/>
          </a:prstGeom>
        </p:spPr>
        <p:txBody>
          <a:bodyPr anchor="b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E6380FBF-2582-E048-B7BE-C571194A18F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0378" y="3137687"/>
            <a:ext cx="4301269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78706016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-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A5706C32-4A7F-904A-A159-858BADF285E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A4A908DD-8A6B-CA4C-A972-B41A7779B82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A36B4BA9-309F-334E-A8C9-AE868B68468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150704" y="495088"/>
            <a:ext cx="8389575" cy="2441160"/>
          </a:xfrm>
          <a:prstGeom prst="rect">
            <a:avLst/>
          </a:prstGeom>
        </p:spPr>
        <p:txBody>
          <a:bodyPr anchor="t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9AC8EBA3-BD00-8C48-ADBA-8DABB356C09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150704" y="3167505"/>
            <a:ext cx="8389575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99430785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FB Camp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D9AF850-7987-AF49-840F-16BC6BFAE8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F12CE08-3F42-B147-9922-C5AEE34C6B0A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12/13/2022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963846-3C4E-2146-B728-7439964DE3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4F3FA5-8E57-F740-A538-6EF9C9430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9EB63F-46B7-A547-A43A-2A11AD26E33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 descr="A picture containing man, table, blue, holding&#10;&#10;Description automatically generated">
            <a:extLst>
              <a:ext uri="{FF2B5EF4-FFF2-40B4-BE49-F238E27FC236}">
                <a16:creationId xmlns:a16="http://schemas.microsoft.com/office/drawing/2014/main" id="{F70CF9D9-97DD-B84C-A645-9C676635CA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 descr="A picture containing outdoor, holding, person, standing&#10;&#10;Description automatically generated">
            <a:extLst>
              <a:ext uri="{FF2B5EF4-FFF2-40B4-BE49-F238E27FC236}">
                <a16:creationId xmlns:a16="http://schemas.microsoft.com/office/drawing/2014/main" id="{526C000E-8534-2540-BF95-46EEF33D873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C5E8D9E8-CC97-C446-9F8B-57B6EC01CD2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378" y="601090"/>
            <a:ext cx="4301269" cy="2305339"/>
          </a:xfrm>
          <a:prstGeom prst="rect">
            <a:avLst/>
          </a:prstGeom>
        </p:spPr>
        <p:txBody>
          <a:bodyPr anchor="b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4FB750C1-95FE-744D-8B30-2BA9ACDBDD6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0378" y="3137687"/>
            <a:ext cx="4301269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6768117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Are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D19C3F02-B6E3-1744-B80B-6505F54EFB97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199" y="1825625"/>
            <a:ext cx="5181599" cy="34344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77F182C4-AAD3-BF47-93EC-79384E79807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72199" y="1825625"/>
            <a:ext cx="5181599" cy="34344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Title 11">
            <a:extLst>
              <a:ext uri="{FF2B5EF4-FFF2-40B4-BE49-F238E27FC236}">
                <a16:creationId xmlns:a16="http://schemas.microsoft.com/office/drawing/2014/main" id="{70CFEAF1-D943-2341-A544-735E24FC120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7" y="500780"/>
            <a:ext cx="10483326" cy="1054250"/>
          </a:xfrm>
          <a:prstGeom prst="rect">
            <a:avLst/>
          </a:prstGeom>
        </p:spPr>
        <p:txBody>
          <a:bodyPr/>
          <a:lstStyle>
            <a:lvl1pPr algn="ctr">
              <a:defRPr sz="4300" b="1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3585897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F488C0E-02BE-5C49-A846-3FF4F3CAA090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1825625"/>
            <a:ext cx="10515600" cy="347450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>
                <a:latin typeface="Arial"/>
                <a:cs typeface="Arial"/>
              </a:defRPr>
            </a:lvl2pPr>
            <a:lvl3pPr>
              <a:defRPr>
                <a:latin typeface="Arial"/>
                <a:cs typeface="Arial"/>
              </a:defRPr>
            </a:lvl3pPr>
            <a:lvl4pPr>
              <a:defRPr>
                <a:latin typeface="Arial"/>
                <a:cs typeface="Arial"/>
              </a:defRPr>
            </a:lvl4pPr>
            <a:lvl5pPr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Title 10">
            <a:extLst>
              <a:ext uri="{FF2B5EF4-FFF2-40B4-BE49-F238E27FC236}">
                <a16:creationId xmlns:a16="http://schemas.microsoft.com/office/drawing/2014/main" id="{EEDCBAB3-98DE-EC4A-8C36-31C335D490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7" y="503617"/>
            <a:ext cx="10499463" cy="1054250"/>
          </a:xfrm>
          <a:prstGeom prst="rect">
            <a:avLst/>
          </a:prstGeom>
        </p:spPr>
        <p:txBody>
          <a:bodyPr/>
          <a:lstStyle>
            <a:lvl1pPr algn="l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108506266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D6F268F-E515-BE40-8152-BE6D91B530A1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D6BADC7-A64A-224A-8683-DAB07BE7C3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4000" y="1345246"/>
            <a:ext cx="9144000" cy="2083754"/>
          </a:xfrm>
          <a:prstGeom prst="rect">
            <a:avLst/>
          </a:prstGeom>
        </p:spPr>
        <p:txBody>
          <a:bodyPr anchor="b"/>
          <a:lstStyle>
            <a:lvl1pPr algn="ctr">
              <a:defRPr sz="5400" b="1" cap="none" baseline="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144400265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Are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D19C3F02-B6E3-1744-B80B-6505F54EFB97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199" y="1825625"/>
            <a:ext cx="5181599" cy="34344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77F182C4-AAD3-BF47-93EC-79384E79807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72199" y="1825625"/>
            <a:ext cx="5181599" cy="34344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Title 11">
            <a:extLst>
              <a:ext uri="{FF2B5EF4-FFF2-40B4-BE49-F238E27FC236}">
                <a16:creationId xmlns:a16="http://schemas.microsoft.com/office/drawing/2014/main" id="{70CFEAF1-D943-2341-A544-735E24FC120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7" y="500780"/>
            <a:ext cx="10483326" cy="1054250"/>
          </a:xfrm>
          <a:prstGeom prst="rect">
            <a:avLst/>
          </a:prstGeom>
        </p:spPr>
        <p:txBody>
          <a:bodyPr/>
          <a:lstStyle>
            <a:lvl1pPr algn="ctr">
              <a:defRPr sz="4300" b="1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76758785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18FCF574-13C1-E34E-9AD4-186822F3CCF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836612" y="2505075"/>
            <a:ext cx="5176884" cy="27655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 sz="2000">
                <a:latin typeface="Arial"/>
                <a:cs typeface="Arial"/>
              </a:defRPr>
            </a:lvl2pPr>
            <a:lvl3pPr>
              <a:defRPr sz="2000">
                <a:latin typeface="Arial"/>
                <a:cs typeface="Arial"/>
              </a:defRPr>
            </a:lvl3pPr>
            <a:lvl4pPr>
              <a:defRPr sz="2000">
                <a:latin typeface="Arial"/>
                <a:cs typeface="Arial"/>
              </a:defRPr>
            </a:lvl4pPr>
            <a:lvl5pPr>
              <a:defRPr sz="20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7021BC8C-7BCA-EC46-BE8D-F70B4B6E013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72200" y="1711496"/>
            <a:ext cx="5186362" cy="79243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500" b="1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A37FF6C0-6C09-5344-9FBE-132344305788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178505" y="2505075"/>
            <a:ext cx="5180057" cy="27655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0B8AC4B7-59A8-AE4E-93F4-95E06972F62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6614" y="1712639"/>
            <a:ext cx="5183187" cy="79243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500" b="1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CFD7F00-2E55-D144-A007-3C84E5694E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6614" y="510614"/>
            <a:ext cx="10515598" cy="1054250"/>
          </a:xfrm>
          <a:prstGeom prst="rect">
            <a:avLst/>
          </a:prstGeom>
        </p:spPr>
        <p:txBody>
          <a:bodyPr/>
          <a:lstStyle>
            <a:lvl1pPr algn="ctr">
              <a:defRPr sz="4300" b="1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58477760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B2FB655-7025-3744-B125-F9DA8484AC9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717" y="545091"/>
            <a:ext cx="5393266" cy="4414019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algn="l">
              <a:defRPr sz="2000">
                <a:latin typeface="Arial"/>
                <a:cs typeface="Arial"/>
              </a:defRPr>
            </a:lvl2pPr>
            <a:lvl3pPr algn="l">
              <a:defRPr sz="2000">
                <a:latin typeface="Arial"/>
                <a:cs typeface="Arial"/>
              </a:defRPr>
            </a:lvl3pPr>
            <a:lvl4pPr algn="l">
              <a:defRPr sz="2000">
                <a:latin typeface="Arial"/>
                <a:cs typeface="Arial"/>
              </a:defRPr>
            </a:lvl4pPr>
            <a:lvl5pPr algn="l">
              <a:defRPr sz="2000">
                <a:latin typeface="Arial"/>
                <a:cs typeface="Arial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013EFB54-EB68-5143-A86E-CA54DCF62C8D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231467" y="545092"/>
            <a:ext cx="5393266" cy="441401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62235114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719A1016-F770-EC41-ACBA-A78F094780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 rot="344365">
            <a:off x="765923" y="687338"/>
            <a:ext cx="10591524" cy="349130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/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contourClr>
              <a:srgbClr val="969696"/>
            </a:contourClr>
          </a:sp3d>
        </p:spPr>
        <p:txBody>
          <a:bodyPr>
            <a:normAutofit/>
          </a:bodyPr>
          <a:lstStyle>
            <a:lvl1pPr marL="0" indent="0">
              <a:buNone/>
              <a:defRPr sz="2000">
                <a:latin typeface="Arial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364AB05B-7E50-5444-9451-E62CF9F9418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88489" y="4486019"/>
            <a:ext cx="10816984" cy="8048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600" b="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89790025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6585FF05-51C6-4545-A370-BD912978F02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picture containing brick&#10;&#10;Description automatically generated">
            <a:extLst>
              <a:ext uri="{FF2B5EF4-FFF2-40B4-BE49-F238E27FC236}">
                <a16:creationId xmlns:a16="http://schemas.microsoft.com/office/drawing/2014/main" id="{E37EDF93-6BB6-5742-BE38-9A9A2F8B0F5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91254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MV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D9AF850-7987-AF49-840F-16BC6BFAE8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F12CE08-3F42-B147-9922-C5AEE34C6B0A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12/13/2022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963846-3C4E-2146-B728-7439964DE3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4F3FA5-8E57-F740-A538-6EF9C9430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9EB63F-46B7-A547-A43A-2A11AD26E33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 descr="A picture containing man, table, blue, holding&#10;&#10;Description automatically generated">
            <a:extLst>
              <a:ext uri="{FF2B5EF4-FFF2-40B4-BE49-F238E27FC236}">
                <a16:creationId xmlns:a16="http://schemas.microsoft.com/office/drawing/2014/main" id="{F70CF9D9-97DD-B84C-A645-9C676635CA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 descr="A picture containing water, table, court, swimming&#10;&#10;Description automatically generated">
            <a:extLst>
              <a:ext uri="{FF2B5EF4-FFF2-40B4-BE49-F238E27FC236}">
                <a16:creationId xmlns:a16="http://schemas.microsoft.com/office/drawing/2014/main" id="{5866FB3A-C76B-DB44-BB18-069800C44DE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 descr="A picture containing water, ball, person, holding&#10;&#10;Description automatically generated">
            <a:extLst>
              <a:ext uri="{FF2B5EF4-FFF2-40B4-BE49-F238E27FC236}">
                <a16:creationId xmlns:a16="http://schemas.microsoft.com/office/drawing/2014/main" id="{D7708AE2-D6A2-1043-A90D-94BFA67F1DC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991C2B38-4CF5-ED49-B567-BF11D0DA8F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378" y="601090"/>
            <a:ext cx="4301269" cy="2305339"/>
          </a:xfrm>
          <a:prstGeom prst="rect">
            <a:avLst/>
          </a:prstGeom>
        </p:spPr>
        <p:txBody>
          <a:bodyPr anchor="b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83218CC4-67B9-F444-8C1D-34BD8E1678D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0378" y="3137687"/>
            <a:ext cx="4301269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91359287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VST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rowd of people&#10;&#10;Description automatically generated">
            <a:extLst>
              <a:ext uri="{FF2B5EF4-FFF2-40B4-BE49-F238E27FC236}">
                <a16:creationId xmlns:a16="http://schemas.microsoft.com/office/drawing/2014/main" id="{A8AEC4F7-8324-7C4B-B073-08719349923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crowd of people&#10;&#10;Description automatically generated">
            <a:extLst>
              <a:ext uri="{FF2B5EF4-FFF2-40B4-BE49-F238E27FC236}">
                <a16:creationId xmlns:a16="http://schemas.microsoft.com/office/drawing/2014/main" id="{E94C0141-DD00-CE41-9C3F-710122272B5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3FEE1168-3ACE-A24B-9C28-971C8487C6B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378" y="601090"/>
            <a:ext cx="4301269" cy="2305339"/>
          </a:xfrm>
          <a:prstGeom prst="rect">
            <a:avLst/>
          </a:prstGeom>
        </p:spPr>
        <p:txBody>
          <a:bodyPr anchor="b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A1AE9059-6BAC-D147-9AB9-0F0888F920F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0378" y="3137687"/>
            <a:ext cx="4301269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915664331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Stud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, person, man, water&#10;&#10;Description automatically generated">
            <a:extLst>
              <a:ext uri="{FF2B5EF4-FFF2-40B4-BE49-F238E27FC236}">
                <a16:creationId xmlns:a16="http://schemas.microsoft.com/office/drawing/2014/main" id="{F7303393-EE58-4B4D-8945-EC2AF2E43E0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picture containing person, riding, board, water&#10;&#10;Description automatically generated">
            <a:extLst>
              <a:ext uri="{FF2B5EF4-FFF2-40B4-BE49-F238E27FC236}">
                <a16:creationId xmlns:a16="http://schemas.microsoft.com/office/drawing/2014/main" id="{97864F6D-ED0D-6440-A7AA-670C6DBB16B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600837BA-DA28-B04C-B106-ABCB4B12C15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378" y="601090"/>
            <a:ext cx="4301269" cy="2305339"/>
          </a:xfrm>
          <a:prstGeom prst="rect">
            <a:avLst/>
          </a:prstGeom>
        </p:spPr>
        <p:txBody>
          <a:bodyPr anchor="b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8CFC6EFC-317F-9748-B0FC-4EE4B3236D1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0378" y="3137687"/>
            <a:ext cx="4301269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9785739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18FCF574-13C1-E34E-9AD4-186822F3CCF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836612" y="2505075"/>
            <a:ext cx="5176884" cy="27655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 sz="2000">
                <a:latin typeface="Arial"/>
                <a:cs typeface="Arial"/>
              </a:defRPr>
            </a:lvl2pPr>
            <a:lvl3pPr>
              <a:defRPr sz="2000">
                <a:latin typeface="Arial"/>
                <a:cs typeface="Arial"/>
              </a:defRPr>
            </a:lvl3pPr>
            <a:lvl4pPr>
              <a:defRPr sz="2000">
                <a:latin typeface="Arial"/>
                <a:cs typeface="Arial"/>
              </a:defRPr>
            </a:lvl4pPr>
            <a:lvl5pPr>
              <a:defRPr sz="20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7021BC8C-7BCA-EC46-BE8D-F70B4B6E013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72200" y="1711496"/>
            <a:ext cx="5186362" cy="79243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500" b="1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A37FF6C0-6C09-5344-9FBE-132344305788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178505" y="2505075"/>
            <a:ext cx="5180057" cy="27655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0B8AC4B7-59A8-AE4E-93F4-95E06972F62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6614" y="1712639"/>
            <a:ext cx="5183187" cy="79243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500" b="1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CFD7F00-2E55-D144-A007-3C84E5694E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6614" y="510614"/>
            <a:ext cx="10515598" cy="1054250"/>
          </a:xfrm>
          <a:prstGeom prst="rect">
            <a:avLst/>
          </a:prstGeom>
        </p:spPr>
        <p:txBody>
          <a:bodyPr/>
          <a:lstStyle>
            <a:lvl1pPr algn="ctr">
              <a:defRPr sz="4300" b="1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478238970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Custom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picture containing table&#10;&#10;Description automatically generated">
            <a:extLst>
              <a:ext uri="{FF2B5EF4-FFF2-40B4-BE49-F238E27FC236}">
                <a16:creationId xmlns:a16="http://schemas.microsoft.com/office/drawing/2014/main" id="{A272F89F-43DE-9D4D-82EF-AF0FD30A9B6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9E9BA866-FAF0-8E49-84BF-16AB2D141A8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B4F31E3F-8031-3546-8F3F-33E179551B9B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>
          <a:xfrm>
            <a:off x="3379807" y="-34725"/>
            <a:ext cx="8824881" cy="6933236"/>
          </a:xfrm>
          <a:custGeom>
            <a:avLst/>
            <a:gdLst>
              <a:gd name="connsiteX0" fmla="*/ 0 w 7201580"/>
              <a:gd name="connsiteY0" fmla="*/ 0 h 6858000"/>
              <a:gd name="connsiteX1" fmla="*/ 7201580 w 7201580"/>
              <a:gd name="connsiteY1" fmla="*/ 0 h 6858000"/>
              <a:gd name="connsiteX2" fmla="*/ 7201580 w 7201580"/>
              <a:gd name="connsiteY2" fmla="*/ 6858000 h 6858000"/>
              <a:gd name="connsiteX3" fmla="*/ 0 w 7201580"/>
              <a:gd name="connsiteY3" fmla="*/ 6858000 h 6858000"/>
              <a:gd name="connsiteX4" fmla="*/ 0 w 7201580"/>
              <a:gd name="connsiteY4" fmla="*/ 0 h 6858000"/>
              <a:gd name="connsiteX0" fmla="*/ 5050118 w 7201580"/>
              <a:gd name="connsiteY0" fmla="*/ 74706 h 6858000"/>
              <a:gd name="connsiteX1" fmla="*/ 7201580 w 7201580"/>
              <a:gd name="connsiteY1" fmla="*/ 0 h 6858000"/>
              <a:gd name="connsiteX2" fmla="*/ 7201580 w 7201580"/>
              <a:gd name="connsiteY2" fmla="*/ 6858000 h 6858000"/>
              <a:gd name="connsiteX3" fmla="*/ 0 w 7201580"/>
              <a:gd name="connsiteY3" fmla="*/ 6858000 h 6858000"/>
              <a:gd name="connsiteX4" fmla="*/ 5050118 w 7201580"/>
              <a:gd name="connsiteY4" fmla="*/ 74706 h 6858000"/>
              <a:gd name="connsiteX0" fmla="*/ 5020236 w 7201580"/>
              <a:gd name="connsiteY0" fmla="*/ 29883 h 6858000"/>
              <a:gd name="connsiteX1" fmla="*/ 7201580 w 7201580"/>
              <a:gd name="connsiteY1" fmla="*/ 0 h 6858000"/>
              <a:gd name="connsiteX2" fmla="*/ 7201580 w 7201580"/>
              <a:gd name="connsiteY2" fmla="*/ 6858000 h 6858000"/>
              <a:gd name="connsiteX3" fmla="*/ 0 w 7201580"/>
              <a:gd name="connsiteY3" fmla="*/ 6858000 h 6858000"/>
              <a:gd name="connsiteX4" fmla="*/ 5020236 w 7201580"/>
              <a:gd name="connsiteY4" fmla="*/ 29883 h 6858000"/>
              <a:gd name="connsiteX0" fmla="*/ 5020236 w 7201580"/>
              <a:gd name="connsiteY0" fmla="*/ 14941 h 6858000"/>
              <a:gd name="connsiteX1" fmla="*/ 7201580 w 7201580"/>
              <a:gd name="connsiteY1" fmla="*/ 0 h 6858000"/>
              <a:gd name="connsiteX2" fmla="*/ 7201580 w 7201580"/>
              <a:gd name="connsiteY2" fmla="*/ 6858000 h 6858000"/>
              <a:gd name="connsiteX3" fmla="*/ 0 w 7201580"/>
              <a:gd name="connsiteY3" fmla="*/ 6858000 h 6858000"/>
              <a:gd name="connsiteX4" fmla="*/ 5020236 w 7201580"/>
              <a:gd name="connsiteY4" fmla="*/ 14941 h 6858000"/>
              <a:gd name="connsiteX0" fmla="*/ 4192180 w 7201580"/>
              <a:gd name="connsiteY0" fmla="*/ 1127820 h 6858000"/>
              <a:gd name="connsiteX1" fmla="*/ 7201580 w 7201580"/>
              <a:gd name="connsiteY1" fmla="*/ 0 h 6858000"/>
              <a:gd name="connsiteX2" fmla="*/ 7201580 w 7201580"/>
              <a:gd name="connsiteY2" fmla="*/ 6858000 h 6858000"/>
              <a:gd name="connsiteX3" fmla="*/ 0 w 7201580"/>
              <a:gd name="connsiteY3" fmla="*/ 6858000 h 6858000"/>
              <a:gd name="connsiteX4" fmla="*/ 4192180 w 7201580"/>
              <a:gd name="connsiteY4" fmla="*/ 1127820 h 6858000"/>
              <a:gd name="connsiteX0" fmla="*/ 4192180 w 7210989"/>
              <a:gd name="connsiteY0" fmla="*/ 24453 h 5754633"/>
              <a:gd name="connsiteX1" fmla="*/ 7210989 w 7210989"/>
              <a:gd name="connsiteY1" fmla="*/ 0 h 5754633"/>
              <a:gd name="connsiteX2" fmla="*/ 7201580 w 7210989"/>
              <a:gd name="connsiteY2" fmla="*/ 5754633 h 5754633"/>
              <a:gd name="connsiteX3" fmla="*/ 0 w 7210989"/>
              <a:gd name="connsiteY3" fmla="*/ 5754633 h 5754633"/>
              <a:gd name="connsiteX4" fmla="*/ 4192180 w 7210989"/>
              <a:gd name="connsiteY4" fmla="*/ 24453 h 5754633"/>
              <a:gd name="connsiteX0" fmla="*/ 4154542 w 7173351"/>
              <a:gd name="connsiteY0" fmla="*/ 24453 h 5754633"/>
              <a:gd name="connsiteX1" fmla="*/ 7173351 w 7173351"/>
              <a:gd name="connsiteY1" fmla="*/ 0 h 5754633"/>
              <a:gd name="connsiteX2" fmla="*/ 7163942 w 7173351"/>
              <a:gd name="connsiteY2" fmla="*/ 5754633 h 5754633"/>
              <a:gd name="connsiteX3" fmla="*/ 0 w 7173351"/>
              <a:gd name="connsiteY3" fmla="*/ 5697562 h 5754633"/>
              <a:gd name="connsiteX4" fmla="*/ 4154542 w 7173351"/>
              <a:gd name="connsiteY4" fmla="*/ 24453 h 5754633"/>
              <a:gd name="connsiteX0" fmla="*/ 4154542 w 7174257"/>
              <a:gd name="connsiteY0" fmla="*/ 24453 h 5697562"/>
              <a:gd name="connsiteX1" fmla="*/ 7173351 w 7174257"/>
              <a:gd name="connsiteY1" fmla="*/ 0 h 5697562"/>
              <a:gd name="connsiteX2" fmla="*/ 7173352 w 7174257"/>
              <a:gd name="connsiteY2" fmla="*/ 5688051 h 5697562"/>
              <a:gd name="connsiteX3" fmla="*/ 0 w 7174257"/>
              <a:gd name="connsiteY3" fmla="*/ 5697562 h 5697562"/>
              <a:gd name="connsiteX4" fmla="*/ 4154542 w 7174257"/>
              <a:gd name="connsiteY4" fmla="*/ 24453 h 5697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74257" h="5697562">
                <a:moveTo>
                  <a:pt x="4154542" y="24453"/>
                </a:moveTo>
                <a:lnTo>
                  <a:pt x="7173351" y="0"/>
                </a:lnTo>
                <a:cubicBezTo>
                  <a:pt x="7170215" y="1918211"/>
                  <a:pt x="7176488" y="3769840"/>
                  <a:pt x="7173352" y="5688051"/>
                </a:cubicBezTo>
                <a:lnTo>
                  <a:pt x="0" y="5697562"/>
                </a:lnTo>
                <a:lnTo>
                  <a:pt x="4154542" y="24453"/>
                </a:lnTo>
                <a:close/>
              </a:path>
            </a:pathLst>
          </a:custGeom>
        </p:spPr>
        <p:txBody>
          <a:bodyPr vert="horz" anchor="ctr"/>
          <a:lstStyle>
            <a:lvl1pPr marL="0" indent="0" algn="r">
              <a:lnSpc>
                <a:spcPct val="100000"/>
              </a:lnSpc>
              <a:buNone/>
              <a:defRPr sz="2000">
                <a:solidFill>
                  <a:srgbClr val="ECE9C6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id="{3598328D-4C82-3F4E-A3AC-CBF07C36FAA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648875" y="4231891"/>
            <a:ext cx="4192192" cy="1494224"/>
          </a:xfrm>
          <a:custGeom>
            <a:avLst/>
            <a:gdLst>
              <a:gd name="connsiteX0" fmla="*/ 0 w 1768475"/>
              <a:gd name="connsiteY0" fmla="*/ 0 h 1257300"/>
              <a:gd name="connsiteX1" fmla="*/ 1768475 w 1768475"/>
              <a:gd name="connsiteY1" fmla="*/ 0 h 1257300"/>
              <a:gd name="connsiteX2" fmla="*/ 1768475 w 1768475"/>
              <a:gd name="connsiteY2" fmla="*/ 1257300 h 1257300"/>
              <a:gd name="connsiteX3" fmla="*/ 0 w 1768475"/>
              <a:gd name="connsiteY3" fmla="*/ 1257300 h 1257300"/>
              <a:gd name="connsiteX4" fmla="*/ 0 w 1768475"/>
              <a:gd name="connsiteY4" fmla="*/ 0 h 1257300"/>
              <a:gd name="connsiteX0" fmla="*/ 0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0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06691 w 2647177"/>
              <a:gd name="connsiteY2" fmla="*/ 1250435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14144 w 2647177"/>
              <a:gd name="connsiteY0" fmla="*/ 0 h 1248690"/>
              <a:gd name="connsiteX1" fmla="*/ 2647177 w 2647177"/>
              <a:gd name="connsiteY1" fmla="*/ 5119 h 1248690"/>
              <a:gd name="connsiteX2" fmla="*/ 1706691 w 2647177"/>
              <a:gd name="connsiteY2" fmla="*/ 1241825 h 1248690"/>
              <a:gd name="connsiteX3" fmla="*/ 0 w 2647177"/>
              <a:gd name="connsiteY3" fmla="*/ 1248690 h 1248690"/>
              <a:gd name="connsiteX4" fmla="*/ 114144 w 2647177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1825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6131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69448" h="1248690">
                <a:moveTo>
                  <a:pt x="936415" y="0"/>
                </a:moveTo>
                <a:lnTo>
                  <a:pt x="3469448" y="5119"/>
                </a:lnTo>
                <a:lnTo>
                  <a:pt x="2528962" y="1246131"/>
                </a:lnTo>
                <a:lnTo>
                  <a:pt x="0" y="1248690"/>
                </a:lnTo>
                <a:lnTo>
                  <a:pt x="936415" y="0"/>
                </a:lnTo>
                <a:close/>
              </a:path>
            </a:pathLst>
          </a:custGeom>
        </p:spPr>
        <p:txBody>
          <a:bodyPr vert="horz"/>
          <a:lstStyle>
            <a:lvl1pPr marL="0" indent="0" algn="ctr">
              <a:buNone/>
              <a:defRPr sz="15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4" name="Picture Placeholder 2">
            <a:extLst>
              <a:ext uri="{FF2B5EF4-FFF2-40B4-BE49-F238E27FC236}">
                <a16:creationId xmlns:a16="http://schemas.microsoft.com/office/drawing/2014/main" id="{C23285A2-7355-1D42-86EF-ADB4D8AB46F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994400" y="4231890"/>
            <a:ext cx="4123267" cy="1494223"/>
          </a:xfrm>
          <a:custGeom>
            <a:avLst/>
            <a:gdLst>
              <a:gd name="connsiteX0" fmla="*/ 0 w 1768475"/>
              <a:gd name="connsiteY0" fmla="*/ 0 h 1257300"/>
              <a:gd name="connsiteX1" fmla="*/ 1768475 w 1768475"/>
              <a:gd name="connsiteY1" fmla="*/ 0 h 1257300"/>
              <a:gd name="connsiteX2" fmla="*/ 1768475 w 1768475"/>
              <a:gd name="connsiteY2" fmla="*/ 1257300 h 1257300"/>
              <a:gd name="connsiteX3" fmla="*/ 0 w 1768475"/>
              <a:gd name="connsiteY3" fmla="*/ 1257300 h 1257300"/>
              <a:gd name="connsiteX4" fmla="*/ 0 w 1768475"/>
              <a:gd name="connsiteY4" fmla="*/ 0 h 1257300"/>
              <a:gd name="connsiteX0" fmla="*/ 0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0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06691 w 2647177"/>
              <a:gd name="connsiteY2" fmla="*/ 1250435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14144 w 2647177"/>
              <a:gd name="connsiteY0" fmla="*/ 0 h 1248690"/>
              <a:gd name="connsiteX1" fmla="*/ 2647177 w 2647177"/>
              <a:gd name="connsiteY1" fmla="*/ 5119 h 1248690"/>
              <a:gd name="connsiteX2" fmla="*/ 1706691 w 2647177"/>
              <a:gd name="connsiteY2" fmla="*/ 1241825 h 1248690"/>
              <a:gd name="connsiteX3" fmla="*/ 0 w 2647177"/>
              <a:gd name="connsiteY3" fmla="*/ 1248690 h 1248690"/>
              <a:gd name="connsiteX4" fmla="*/ 114144 w 2647177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1825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6131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69448" h="1248690">
                <a:moveTo>
                  <a:pt x="936415" y="0"/>
                </a:moveTo>
                <a:lnTo>
                  <a:pt x="3469448" y="5119"/>
                </a:lnTo>
                <a:lnTo>
                  <a:pt x="2528962" y="1246131"/>
                </a:lnTo>
                <a:lnTo>
                  <a:pt x="0" y="1248690"/>
                </a:lnTo>
                <a:lnTo>
                  <a:pt x="936415" y="0"/>
                </a:lnTo>
                <a:close/>
              </a:path>
            </a:pathLst>
          </a:custGeom>
        </p:spPr>
        <p:txBody>
          <a:bodyPr vert="horz"/>
          <a:lstStyle>
            <a:lvl1pPr marL="0" indent="0" algn="ctr">
              <a:buNone/>
              <a:defRPr sz="15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75106D73-ED6C-1943-96AD-9DE1270D205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270999" y="4231887"/>
            <a:ext cx="2951865" cy="1494223"/>
          </a:xfrm>
          <a:custGeom>
            <a:avLst/>
            <a:gdLst>
              <a:gd name="connsiteX0" fmla="*/ 0 w 1768475"/>
              <a:gd name="connsiteY0" fmla="*/ 0 h 1257300"/>
              <a:gd name="connsiteX1" fmla="*/ 1768475 w 1768475"/>
              <a:gd name="connsiteY1" fmla="*/ 0 h 1257300"/>
              <a:gd name="connsiteX2" fmla="*/ 1768475 w 1768475"/>
              <a:gd name="connsiteY2" fmla="*/ 1257300 h 1257300"/>
              <a:gd name="connsiteX3" fmla="*/ 0 w 1768475"/>
              <a:gd name="connsiteY3" fmla="*/ 1257300 h 1257300"/>
              <a:gd name="connsiteX4" fmla="*/ 0 w 1768475"/>
              <a:gd name="connsiteY4" fmla="*/ 0 h 1257300"/>
              <a:gd name="connsiteX0" fmla="*/ 0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0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06691 w 2647177"/>
              <a:gd name="connsiteY2" fmla="*/ 1250435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14144 w 2647177"/>
              <a:gd name="connsiteY0" fmla="*/ 0 h 1248690"/>
              <a:gd name="connsiteX1" fmla="*/ 2647177 w 2647177"/>
              <a:gd name="connsiteY1" fmla="*/ 5119 h 1248690"/>
              <a:gd name="connsiteX2" fmla="*/ 1706691 w 2647177"/>
              <a:gd name="connsiteY2" fmla="*/ 1241825 h 1248690"/>
              <a:gd name="connsiteX3" fmla="*/ 0 w 2647177"/>
              <a:gd name="connsiteY3" fmla="*/ 1248690 h 1248690"/>
              <a:gd name="connsiteX4" fmla="*/ 114144 w 2647177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1825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6131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  <a:gd name="connsiteX0" fmla="*/ 936415 w 2535057"/>
              <a:gd name="connsiteY0" fmla="*/ 0 h 1248690"/>
              <a:gd name="connsiteX1" fmla="*/ 2535057 w 2535057"/>
              <a:gd name="connsiteY1" fmla="*/ 5119 h 1248690"/>
              <a:gd name="connsiteX2" fmla="*/ 2528962 w 2535057"/>
              <a:gd name="connsiteY2" fmla="*/ 1246131 h 1248690"/>
              <a:gd name="connsiteX3" fmla="*/ 0 w 2535057"/>
              <a:gd name="connsiteY3" fmla="*/ 1248690 h 1248690"/>
              <a:gd name="connsiteX4" fmla="*/ 936415 w 2535057"/>
              <a:gd name="connsiteY4" fmla="*/ 0 h 1248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35057" h="1248690">
                <a:moveTo>
                  <a:pt x="936415" y="0"/>
                </a:moveTo>
                <a:lnTo>
                  <a:pt x="2535057" y="5119"/>
                </a:lnTo>
                <a:cubicBezTo>
                  <a:pt x="2533025" y="418790"/>
                  <a:pt x="2530994" y="832460"/>
                  <a:pt x="2528962" y="1246131"/>
                </a:cubicBezTo>
                <a:lnTo>
                  <a:pt x="0" y="1248690"/>
                </a:lnTo>
                <a:lnTo>
                  <a:pt x="936415" y="0"/>
                </a:lnTo>
                <a:close/>
              </a:path>
            </a:pathLst>
          </a:custGeom>
        </p:spPr>
        <p:txBody>
          <a:bodyPr vert="horz"/>
          <a:lstStyle>
            <a:lvl1pPr marL="0" indent="0" algn="ctr">
              <a:buNone/>
              <a:defRPr sz="15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noProof="0" dirty="0"/>
              <a:t>Click icon to add picture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B162EF6-E31E-2E4E-9462-7484ABD189D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378" y="601090"/>
            <a:ext cx="4301269" cy="2305339"/>
          </a:xfrm>
          <a:prstGeom prst="rect">
            <a:avLst/>
          </a:prstGeom>
        </p:spPr>
        <p:txBody>
          <a:bodyPr anchor="b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E6380FBF-2582-E048-B7BE-C571194A18F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0378" y="3137687"/>
            <a:ext cx="4301269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59475909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A5706C32-4A7F-904A-A159-858BADF285E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A4A908DD-8A6B-CA4C-A972-B41A7779B82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A36B4BA9-309F-334E-A8C9-AE868B68468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150704" y="495088"/>
            <a:ext cx="8389575" cy="2441160"/>
          </a:xfrm>
          <a:prstGeom prst="rect">
            <a:avLst/>
          </a:prstGeom>
        </p:spPr>
        <p:txBody>
          <a:bodyPr anchor="t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9AC8EBA3-BD00-8C48-ADBA-8DABB356C09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150704" y="3167505"/>
            <a:ext cx="8389575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08814728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F488C0E-02BE-5C49-A846-3FF4F3CAA090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1825625"/>
            <a:ext cx="10515600" cy="347450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>
                <a:latin typeface="Arial"/>
                <a:cs typeface="Arial"/>
              </a:defRPr>
            </a:lvl2pPr>
            <a:lvl3pPr>
              <a:defRPr>
                <a:latin typeface="Arial"/>
                <a:cs typeface="Arial"/>
              </a:defRPr>
            </a:lvl3pPr>
            <a:lvl4pPr>
              <a:defRPr>
                <a:latin typeface="Arial"/>
                <a:cs typeface="Arial"/>
              </a:defRPr>
            </a:lvl4pPr>
            <a:lvl5pPr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5D59335E-859B-EA41-949E-B89FCE73C9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7" y="715617"/>
            <a:ext cx="10483326" cy="975070"/>
          </a:xfrm>
          <a:prstGeom prst="rect">
            <a:avLst/>
          </a:prstGeom>
        </p:spPr>
        <p:txBody>
          <a:bodyPr anchor="ctr"/>
          <a:lstStyle>
            <a:lvl1pPr algn="l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59588939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D6F268F-E515-BE40-8152-BE6D91B530A1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FDB4ACE-6BB7-DC43-94AC-F200D98BC3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4000" y="1599247"/>
            <a:ext cx="9143999" cy="1910716"/>
          </a:xfrm>
          <a:prstGeom prst="rect">
            <a:avLst/>
          </a:prstGeom>
        </p:spPr>
        <p:txBody>
          <a:bodyPr anchor="b"/>
          <a:lstStyle>
            <a:lvl1pPr algn="ctr">
              <a:defRPr sz="5400" b="1" cap="none" baseline="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title</a:t>
            </a:r>
          </a:p>
        </p:txBody>
      </p:sp>
    </p:spTree>
    <p:extLst>
      <p:ext uri="{BB962C8B-B14F-4D97-AF65-F5344CB8AC3E}">
        <p14:creationId xmlns:p14="http://schemas.microsoft.com/office/powerpoint/2010/main" val="79954856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Are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D19C3F02-B6E3-1744-B80B-6505F54EFB97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199" y="1825625"/>
            <a:ext cx="5181599" cy="343447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77F182C4-AAD3-BF47-93EC-79384E79807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72199" y="1825625"/>
            <a:ext cx="5181599" cy="343447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Title 10">
            <a:extLst>
              <a:ext uri="{FF2B5EF4-FFF2-40B4-BE49-F238E27FC236}">
                <a16:creationId xmlns:a16="http://schemas.microsoft.com/office/drawing/2014/main" id="{175FE108-4075-5A45-A4E9-9081D3B6D5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7" y="715617"/>
            <a:ext cx="10483326" cy="975070"/>
          </a:xfrm>
          <a:prstGeom prst="rect">
            <a:avLst/>
          </a:prstGeom>
        </p:spPr>
        <p:txBody>
          <a:bodyPr anchor="ctr"/>
          <a:lstStyle>
            <a:lvl1pPr algn="ctr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114666042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18FCF574-13C1-E34E-9AD4-186822F3CCF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836612" y="2505075"/>
            <a:ext cx="5176884" cy="27655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 sz="2000">
                <a:latin typeface="Arial"/>
                <a:cs typeface="Arial"/>
              </a:defRPr>
            </a:lvl2pPr>
            <a:lvl3pPr>
              <a:defRPr sz="2000">
                <a:latin typeface="Arial"/>
                <a:cs typeface="Arial"/>
              </a:defRPr>
            </a:lvl3pPr>
            <a:lvl4pPr>
              <a:defRPr sz="2000">
                <a:latin typeface="Arial"/>
                <a:cs typeface="Arial"/>
              </a:defRPr>
            </a:lvl4pPr>
            <a:lvl5pPr>
              <a:defRPr sz="20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7021BC8C-7BCA-EC46-BE8D-F70B4B6E013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72200" y="1711496"/>
            <a:ext cx="5186362" cy="79243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500" b="1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A37FF6C0-6C09-5344-9FBE-132344305788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178505" y="2505075"/>
            <a:ext cx="5180057" cy="27655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0B8AC4B7-59A8-AE4E-93F4-95E06972F62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6614" y="1712639"/>
            <a:ext cx="5183187" cy="79243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500" b="1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Title 10">
            <a:extLst>
              <a:ext uri="{FF2B5EF4-FFF2-40B4-BE49-F238E27FC236}">
                <a16:creationId xmlns:a16="http://schemas.microsoft.com/office/drawing/2014/main" id="{F7B3874A-2DC5-F14B-8126-7334A2094A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7" y="715617"/>
            <a:ext cx="10483326" cy="975070"/>
          </a:xfrm>
          <a:prstGeom prst="rect">
            <a:avLst/>
          </a:prstGeom>
        </p:spPr>
        <p:txBody>
          <a:bodyPr anchor="ctr"/>
          <a:lstStyle>
            <a:lvl1pPr algn="ctr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418727877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B2FB655-7025-3744-B125-F9DA8484AC9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717" y="545091"/>
            <a:ext cx="5393266" cy="4414019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algn="l">
              <a:defRPr sz="2000">
                <a:latin typeface="Arial"/>
                <a:cs typeface="Arial"/>
              </a:defRPr>
            </a:lvl2pPr>
            <a:lvl3pPr algn="l">
              <a:defRPr sz="2000">
                <a:latin typeface="Arial"/>
                <a:cs typeface="Arial"/>
              </a:defRPr>
            </a:lvl3pPr>
            <a:lvl4pPr algn="l">
              <a:defRPr sz="2000">
                <a:latin typeface="Arial"/>
                <a:cs typeface="Arial"/>
              </a:defRPr>
            </a:lvl4pPr>
            <a:lvl5pPr algn="l">
              <a:defRPr sz="2000">
                <a:latin typeface="Arial"/>
                <a:cs typeface="Arial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013EFB54-EB68-5143-A86E-CA54DCF62C8D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231467" y="545092"/>
            <a:ext cx="5393266" cy="441401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04191283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719A1016-F770-EC41-ACBA-A78F094780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 rot="344365">
            <a:off x="765923" y="687338"/>
            <a:ext cx="10591524" cy="349130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/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contourClr>
              <a:srgbClr val="969696"/>
            </a:contourClr>
          </a:sp3d>
        </p:spPr>
        <p:txBody>
          <a:bodyPr>
            <a:normAutofit/>
          </a:bodyPr>
          <a:lstStyle>
            <a:lvl1pPr marL="0" indent="0">
              <a:buNone/>
              <a:defRPr sz="2000">
                <a:latin typeface="Arial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364AB05B-7E50-5444-9451-E62CF9F9418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88489" y="4486019"/>
            <a:ext cx="10816984" cy="8048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600" b="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46057814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-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water, computer&#10;&#10;Description automatically generated">
            <a:extLst>
              <a:ext uri="{FF2B5EF4-FFF2-40B4-BE49-F238E27FC236}">
                <a16:creationId xmlns:a16="http://schemas.microsoft.com/office/drawing/2014/main" id="{9084CF26-838B-4E40-ACF0-0614B36F1F0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picture containing brick&#10;&#10;Description automatically generated">
            <a:extLst>
              <a:ext uri="{FF2B5EF4-FFF2-40B4-BE49-F238E27FC236}">
                <a16:creationId xmlns:a16="http://schemas.microsoft.com/office/drawing/2014/main" id="{D234C7AA-D40B-5847-86A6-3CD23C13060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716024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bird&#10;&#10;Description automatically generated">
            <a:extLst>
              <a:ext uri="{FF2B5EF4-FFF2-40B4-BE49-F238E27FC236}">
                <a16:creationId xmlns:a16="http://schemas.microsoft.com/office/drawing/2014/main" id="{CC941C59-736C-AA42-A40C-1FD6A9C0F0A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picture containing bird&#10;&#10;Description automatically generated">
            <a:extLst>
              <a:ext uri="{FF2B5EF4-FFF2-40B4-BE49-F238E27FC236}">
                <a16:creationId xmlns:a16="http://schemas.microsoft.com/office/drawing/2014/main" id="{29667154-201A-9841-BEEE-FE4CF6604A6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F4913A5E-91C7-B946-A3C2-20ACDA0D9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0040" y="1204857"/>
            <a:ext cx="10799595" cy="1910716"/>
          </a:xfrm>
          <a:prstGeom prst="rect">
            <a:avLst/>
          </a:prstGeom>
        </p:spPr>
        <p:txBody>
          <a:bodyPr anchor="b"/>
          <a:lstStyle>
            <a:lvl1pPr algn="ctr">
              <a:defRPr sz="5400" b="1" cap="none" baseline="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87E0C233-1CBA-F843-B340-70E8D4D42D4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99248" y="3324431"/>
            <a:ext cx="10771789" cy="1500187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>
                <a:solidFill>
                  <a:srgbClr val="FFFFFF"/>
                </a:solidFill>
                <a:latin typeface="Arial"/>
                <a:cs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41491775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B2FB655-7025-3744-B125-F9DA8484AC9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717" y="545091"/>
            <a:ext cx="5393266" cy="4414019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algn="l">
              <a:defRPr sz="2000">
                <a:latin typeface="Arial"/>
                <a:cs typeface="Arial"/>
              </a:defRPr>
            </a:lvl2pPr>
            <a:lvl3pPr algn="l">
              <a:defRPr sz="2000">
                <a:latin typeface="Arial"/>
                <a:cs typeface="Arial"/>
              </a:defRPr>
            </a:lvl3pPr>
            <a:lvl4pPr algn="l">
              <a:defRPr sz="2000">
                <a:latin typeface="Arial"/>
                <a:cs typeface="Arial"/>
              </a:defRPr>
            </a:lvl4pPr>
            <a:lvl5pPr algn="l">
              <a:defRPr sz="2000">
                <a:latin typeface="Arial"/>
                <a:cs typeface="Arial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013EFB54-EB68-5143-A86E-CA54DCF62C8D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231467" y="545092"/>
            <a:ext cx="5393266" cy="441401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857838269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screenshot, bird&#10;&#10;Description automatically generated">
            <a:extLst>
              <a:ext uri="{FF2B5EF4-FFF2-40B4-BE49-F238E27FC236}">
                <a16:creationId xmlns:a16="http://schemas.microsoft.com/office/drawing/2014/main" id="{3EE9051B-EE1E-6E4F-9694-61E46BF3790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80E6F5C-96D4-2C42-A755-56B3A934362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3A5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234C2B7B-BC28-FA40-9621-C1B66ACC3A0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7061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719A1016-F770-EC41-ACBA-A78F094780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 rot="344365">
            <a:off x="765923" y="687338"/>
            <a:ext cx="10591524" cy="349130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/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contourClr>
              <a:srgbClr val="969696"/>
            </a:contourClr>
          </a:sp3d>
        </p:spPr>
        <p:txBody>
          <a:bodyPr>
            <a:normAutofit/>
          </a:bodyPr>
          <a:lstStyle>
            <a:lvl1pPr marL="0" indent="0">
              <a:buNone/>
              <a:defRPr sz="2000">
                <a:latin typeface="Arial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364AB05B-7E50-5444-9451-E62CF9F9418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88489" y="4486019"/>
            <a:ext cx="10816984" cy="8048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600" b="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278333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6585FF05-51C6-4545-A370-BD912978F02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picture containing brick&#10;&#10;Description automatically generated">
            <a:extLst>
              <a:ext uri="{FF2B5EF4-FFF2-40B4-BE49-F238E27FC236}">
                <a16:creationId xmlns:a16="http://schemas.microsoft.com/office/drawing/2014/main" id="{E37EDF93-6BB6-5742-BE38-9A9A2F8B0F5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43CACCF8-2561-0042-B3D4-5183DF930E6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9250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MV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D9AF850-7987-AF49-840F-16BC6BFAE8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2CE08-3F42-B147-9922-C5AEE34C6B0A}" type="datetimeFigureOut">
              <a:rPr lang="en-US" smtClean="0"/>
              <a:t>12/13/2022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963846-3C4E-2146-B728-7439964DE3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4F3FA5-8E57-F740-A538-6EF9C9430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EB63F-46B7-A547-A43A-2A11AD26E337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 descr="A picture containing man, table, blue, holding&#10;&#10;Description automatically generated">
            <a:extLst>
              <a:ext uri="{FF2B5EF4-FFF2-40B4-BE49-F238E27FC236}">
                <a16:creationId xmlns:a16="http://schemas.microsoft.com/office/drawing/2014/main" id="{F70CF9D9-97DD-B84C-A645-9C676635CA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 descr="A picture containing water, table, court, swimming&#10;&#10;Description automatically generated">
            <a:extLst>
              <a:ext uri="{FF2B5EF4-FFF2-40B4-BE49-F238E27FC236}">
                <a16:creationId xmlns:a16="http://schemas.microsoft.com/office/drawing/2014/main" id="{5866FB3A-C76B-DB44-BB18-069800C44DE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 descr="A picture containing water, ball, person, holding&#10;&#10;Description automatically generated">
            <a:extLst>
              <a:ext uri="{FF2B5EF4-FFF2-40B4-BE49-F238E27FC236}">
                <a16:creationId xmlns:a16="http://schemas.microsoft.com/office/drawing/2014/main" id="{D7708AE2-D6A2-1043-A90D-94BFA67F1DC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icture 8" descr="A picture containing outdoor, water, holding, person&#10;&#10;Description automatically generated">
            <a:extLst>
              <a:ext uri="{FF2B5EF4-FFF2-40B4-BE49-F238E27FC236}">
                <a16:creationId xmlns:a16="http://schemas.microsoft.com/office/drawing/2014/main" id="{1CBBBBAD-2EB3-3D4E-8CEB-816CD20DDC2F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991C2B38-4CF5-ED49-B567-BF11D0DA8F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378" y="601090"/>
            <a:ext cx="4301269" cy="2305339"/>
          </a:xfrm>
          <a:prstGeom prst="rect">
            <a:avLst/>
          </a:prstGeom>
        </p:spPr>
        <p:txBody>
          <a:bodyPr anchor="b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83218CC4-67B9-F444-8C1D-34BD8E1678D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0378" y="3137687"/>
            <a:ext cx="4301269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7587097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3.jp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6" Type="http://schemas.openxmlformats.org/officeDocument/2006/relationships/image" Target="../media/image27.jpg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5" Type="http://schemas.openxmlformats.org/officeDocument/2006/relationships/image" Target="../media/image26.jpg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image" Target="../media/image25.jp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8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2" Type="http://schemas.openxmlformats.org/officeDocument/2006/relationships/slideLayout" Target="../slideLayouts/slideLayout27.xml"/><Relationship Id="rId16" Type="http://schemas.openxmlformats.org/officeDocument/2006/relationships/image" Target="../media/image2.jpg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5" Type="http://schemas.openxmlformats.org/officeDocument/2006/relationships/image" Target="../media/image1.jpg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1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6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50.xml"/><Relationship Id="rId2" Type="http://schemas.openxmlformats.org/officeDocument/2006/relationships/slideLayout" Target="../slideLayouts/slideLayout40.xml"/><Relationship Id="rId1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9.xml"/><Relationship Id="rId5" Type="http://schemas.openxmlformats.org/officeDocument/2006/relationships/slideLayout" Target="../slideLayouts/slideLayout43.xml"/><Relationship Id="rId15" Type="http://schemas.openxmlformats.org/officeDocument/2006/relationships/image" Target="../media/image2.jpg"/><Relationship Id="rId10" Type="http://schemas.openxmlformats.org/officeDocument/2006/relationships/slideLayout" Target="../slideLayouts/slideLayout48.xml"/><Relationship Id="rId4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7.xml"/><Relationship Id="rId14" Type="http://schemas.openxmlformats.org/officeDocument/2006/relationships/image" Target="../media/image1.jp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8.xml"/><Relationship Id="rId13" Type="http://schemas.openxmlformats.org/officeDocument/2006/relationships/image" Target="../media/image26.jpg"/><Relationship Id="rId3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7.xml"/><Relationship Id="rId12" Type="http://schemas.openxmlformats.org/officeDocument/2006/relationships/image" Target="../media/image1.jpg"/><Relationship Id="rId2" Type="http://schemas.openxmlformats.org/officeDocument/2006/relationships/slideLayout" Target="../slideLayouts/slideLayout52.xml"/><Relationship Id="rId1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6.xml"/><Relationship Id="rId11" Type="http://schemas.openxmlformats.org/officeDocument/2006/relationships/theme" Target="../theme/theme5.xml"/><Relationship Id="rId5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E23807A-D922-CB4A-BE07-18BA85B813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C7D86E-9708-AD4A-9D14-AFBCC1526D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D63992-26A5-DE4F-9F32-A62B6131953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12CE08-3F42-B147-9922-C5AEE34C6B0A}" type="datetimeFigureOut">
              <a:rPr lang="en-US" smtClean="0"/>
              <a:t>12/13/2022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C2D065-721B-8740-A362-D86D86E7BE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C4EC03-B17B-684B-BBF8-78D6D6A0F9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9EB63F-46B7-A547-A43A-2A11AD26E337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4C5D7FE9-729B-EF42-B94C-BC6CA16EC62C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EE4B4B59-A1F9-4B41-9127-D54DDE44F8A5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E970E22F-9224-064A-A271-69E5FEEF6127}"/>
              </a:ext>
            </a:extLst>
          </p:cNvPr>
          <p:cNvPicPr>
            <a:picLocks noChangeAspect="1"/>
          </p:cNvPicPr>
          <p:nvPr userDrawn="1"/>
        </p:nvPicPr>
        <p:blipFill>
          <a:blip r:embed="rId1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2631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50" r:id="rId2"/>
    <p:sldLayoutId id="2147483649" r:id="rId3"/>
    <p:sldLayoutId id="2147483652" r:id="rId4"/>
    <p:sldLayoutId id="2147483653" r:id="rId5"/>
    <p:sldLayoutId id="2147483655" r:id="rId6"/>
    <p:sldLayoutId id="2147483654" r:id="rId7"/>
    <p:sldLayoutId id="2147483673" r:id="rId8"/>
    <p:sldLayoutId id="2147483674" r:id="rId9"/>
    <p:sldLayoutId id="2147483675" r:id="rId10"/>
    <p:sldLayoutId id="2147483676" r:id="rId11"/>
    <p:sldLayoutId id="2147483677" r:id="rId12"/>
    <p:sldLayoutId id="214748369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E23807A-D922-CB4A-BE07-18BA85B813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C7D86E-9708-AD4A-9D14-AFBCC1526D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D63992-26A5-DE4F-9F32-A62B6131953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12CE08-3F42-B147-9922-C5AEE34C6B0A}" type="datetimeFigureOut">
              <a:rPr lang="en-US" smtClean="0"/>
              <a:t>12/13/2022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C2D065-721B-8740-A362-D86D86E7BE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C4EC03-B17B-684B-BBF8-78D6D6A0F9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9EB63F-46B7-A547-A43A-2A11AD26E337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3AA04DDB-B71B-D14E-A079-98393CC29E61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C1ABD5B1-E0B6-CB4B-B858-1020913B1714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9B0B59C5-BC7E-DC45-82D6-F92564207FD9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2275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E23807A-D922-CB4A-BE07-18BA85B813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C7D86E-9708-AD4A-9D14-AFBCC1526D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D63992-26A5-DE4F-9F32-A62B6131953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F12CE08-3F42-B147-9922-C5AEE34C6B0A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12/13/2022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C2D065-721B-8740-A362-D86D86E7BE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C4EC03-B17B-684B-BBF8-78D6D6A0F9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9EB63F-46B7-A547-A43A-2A11AD26E33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4C5D7FE9-729B-EF42-B94C-BC6CA16EC62C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EE4B4B59-A1F9-4B41-9127-D54DDE44F8A5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9971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  <p:sldLayoutId id="2147483704" r:id="rId12"/>
    <p:sldLayoutId id="2147483729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E23807A-D922-CB4A-BE07-18BA85B813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C7D86E-9708-AD4A-9D14-AFBCC1526D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D63992-26A5-DE4F-9F32-A62B6131953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F12CE08-3F42-B147-9922-C5AEE34C6B0A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12/13/2022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C2D065-721B-8740-A362-D86D86E7BE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C4EC03-B17B-684B-BBF8-78D6D6A0F9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9EB63F-46B7-A547-A43A-2A11AD26E33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4C5D7FE9-729B-EF42-B94C-BC6CA16EC62C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EE4B4B59-A1F9-4B41-9127-D54DDE44F8A5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6904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591C326E-BF68-6445-9231-1C87CA8DE2E8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8B88693D-82A9-C941-B148-1250D9B2438F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3326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  <p:sldLayoutId id="2147483725" r:id="rId7"/>
    <p:sldLayoutId id="2147483726" r:id="rId8"/>
    <p:sldLayoutId id="2147483727" r:id="rId9"/>
    <p:sldLayoutId id="214748372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5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0483D-2CAD-1F49-9D21-49246DE3CD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0378" y="601090"/>
            <a:ext cx="5159889" cy="2305339"/>
          </a:xfrm>
        </p:spPr>
        <p:txBody>
          <a:bodyPr/>
          <a:lstStyle/>
          <a:p>
            <a:r>
              <a:rPr lang="en-US" dirty="0"/>
              <a:t>Final Project Presentation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26603B-D9EC-3249-BE5B-BDCA7DAA28C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Suyash Shrivastava</a:t>
            </a:r>
          </a:p>
          <a:p>
            <a:r>
              <a:rPr lang="en-US" dirty="0"/>
              <a:t>DNSC 6290</a:t>
            </a:r>
          </a:p>
          <a:p>
            <a:r>
              <a:rPr lang="en-US" dirty="0"/>
              <a:t>Natural Language Processing</a:t>
            </a:r>
          </a:p>
          <a:p>
            <a:r>
              <a:rPr lang="en-US" dirty="0"/>
              <a:t>December 16</a:t>
            </a:r>
            <a:r>
              <a:rPr lang="en-US" baseline="30000" dirty="0"/>
              <a:t>th</a:t>
            </a:r>
            <a:r>
              <a:rPr lang="en-US" dirty="0"/>
              <a:t> 2022</a:t>
            </a:r>
          </a:p>
        </p:txBody>
      </p:sp>
    </p:spTree>
    <p:extLst>
      <p:ext uri="{BB962C8B-B14F-4D97-AF65-F5344CB8AC3E}">
        <p14:creationId xmlns:p14="http://schemas.microsoft.com/office/powerpoint/2010/main" val="3441134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E026CD-6148-7044-BDE5-31B8863A5616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213946" y="1044630"/>
            <a:ext cx="4111869" cy="4331121"/>
          </a:xfrm>
        </p:spPr>
        <p:txBody>
          <a:bodyPr>
            <a:normAutofit/>
          </a:bodyPr>
          <a:lstStyle/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600" dirty="0" smtClean="0"/>
              <a:t>Topic 1 has words like ‘enjoy’, ‘friend’, ‘together’, ‘game’, ‘stake’, ‘score’.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600" dirty="0" smtClean="0"/>
              <a:t>Topic 1 describes how people are watching the world cup.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470A73-DDBC-DF4B-9B9F-9D6664B56E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499463" cy="1054250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Observations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5815" y="1054250"/>
            <a:ext cx="7531304" cy="4331121"/>
          </a:xfrm>
          <a:prstGeom prst="rect">
            <a:avLst/>
          </a:prstGeom>
          <a:ln>
            <a:solidFill>
              <a:schemeClr val="accent1">
                <a:alpha val="98000"/>
              </a:schemeClr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1894000" y="5996354"/>
            <a:ext cx="83878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https://</a:t>
            </a:r>
            <a:r>
              <a:rPr lang="en-US" sz="2800" b="1" dirty="0" smtClean="0">
                <a:solidFill>
                  <a:schemeClr val="bg1"/>
                </a:solidFill>
              </a:rPr>
              <a:t>sites.google.com/gwmail.gwu.edu/suyash65</a:t>
            </a:r>
            <a:endParaRPr lang="en-U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0007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E026CD-6148-7044-BDE5-31B8863A5616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213946" y="1089706"/>
            <a:ext cx="4111869" cy="4252825"/>
          </a:xfrm>
        </p:spPr>
        <p:txBody>
          <a:bodyPr>
            <a:no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100" dirty="0" smtClean="0"/>
              <a:t>Topic 10 has words like ‘exit’, ‘</a:t>
            </a:r>
            <a:r>
              <a:rPr lang="en-US" sz="2100" dirty="0" err="1" smtClean="0"/>
              <a:t>senegal</a:t>
            </a:r>
            <a:r>
              <a:rPr lang="en-US" sz="2100" dirty="0" smtClean="0"/>
              <a:t>’, ‘</a:t>
            </a:r>
            <a:r>
              <a:rPr lang="en-US" sz="2100" dirty="0" err="1" smtClean="0"/>
              <a:t>belgium</a:t>
            </a:r>
            <a:r>
              <a:rPr lang="en-US" sz="2100" dirty="0" smtClean="0"/>
              <a:t>’, ‘victory’.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100" dirty="0" smtClean="0"/>
              <a:t>On December 1</a:t>
            </a:r>
            <a:r>
              <a:rPr lang="en-US" sz="2100" baseline="30000" dirty="0" smtClean="0"/>
              <a:t>st</a:t>
            </a:r>
            <a:r>
              <a:rPr lang="en-US" sz="2100" dirty="0" smtClean="0"/>
              <a:t>, Belgium exited the world cup after a 0-0 draw with Croatia. Belgium were considered one of the ‘dark horse’ of this world cup.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100" dirty="0" smtClean="0"/>
              <a:t>On December 4</a:t>
            </a:r>
            <a:r>
              <a:rPr lang="en-US" sz="2100" baseline="30000" dirty="0" smtClean="0"/>
              <a:t>th</a:t>
            </a:r>
            <a:r>
              <a:rPr lang="en-US" sz="2100" dirty="0" smtClean="0"/>
              <a:t>, Senegal was knocked out of the world cup after a 3-0 loss to England.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470A73-DDBC-DF4B-9B9F-9D6664B56E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499463" cy="1054250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Observations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894000" y="5996354"/>
            <a:ext cx="83878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https://</a:t>
            </a:r>
            <a:r>
              <a:rPr lang="en-US" sz="2800" b="1" dirty="0" smtClean="0">
                <a:solidFill>
                  <a:schemeClr val="bg1"/>
                </a:solidFill>
              </a:rPr>
              <a:t>sites.google.com/gwmail.gwu.edu/suyash65</a:t>
            </a:r>
            <a:endParaRPr lang="en-US" sz="2800" b="1" dirty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5815" y="1097088"/>
            <a:ext cx="7480659" cy="4245444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alpha val="98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472365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E026CD-6148-7044-BDE5-31B8863A5616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213946" y="1089706"/>
            <a:ext cx="4111869" cy="4252825"/>
          </a:xfrm>
        </p:spPr>
        <p:txBody>
          <a:bodyPr>
            <a:no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100" dirty="0" smtClean="0"/>
              <a:t>Topic 6 has words like ‘cristiano’, ‘controversial’, ‘truth’, ‘entertainment’ and ‘revenge’.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100" dirty="0" smtClean="0"/>
              <a:t>On December 6</a:t>
            </a:r>
            <a:r>
              <a:rPr lang="en-US" sz="2100" baseline="30000" dirty="0" smtClean="0"/>
              <a:t>th</a:t>
            </a:r>
            <a:r>
              <a:rPr lang="en-US" sz="2100" dirty="0" smtClean="0"/>
              <a:t>, controversial headlines sensationalizing a rift between Cristiano Ronaldo as Portugal’s head coach before their knockout game against Switzerland went viral.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470A73-DDBC-DF4B-9B9F-9D6664B56E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499463" cy="1054250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Observations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894000" y="5996354"/>
            <a:ext cx="83878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https://</a:t>
            </a:r>
            <a:r>
              <a:rPr lang="en-US" sz="2800" b="1" dirty="0" smtClean="0">
                <a:solidFill>
                  <a:schemeClr val="bg1"/>
                </a:solidFill>
              </a:rPr>
              <a:t>sites.google.com/gwmail.gwu.edu/suyash65</a:t>
            </a:r>
            <a:endParaRPr lang="en-US" sz="2800" b="1" dirty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5815" y="1097088"/>
            <a:ext cx="7480659" cy="4245444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alpha val="98000"/>
              </a:schemeClr>
            </a:solidFill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5815" y="1097088"/>
            <a:ext cx="7592300" cy="4280899"/>
          </a:xfrm>
          <a:prstGeom prst="rect">
            <a:avLst/>
          </a:prstGeom>
          <a:ln>
            <a:solidFill>
              <a:schemeClr val="accent1">
                <a:alpha val="99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628852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9A8437BA-2E84-3549-8B00-4D6E2E7C80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99505" y="1927251"/>
            <a:ext cx="8781988" cy="2090834"/>
          </a:xfrm>
        </p:spPr>
        <p:txBody>
          <a:bodyPr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n-US" dirty="0" smtClean="0"/>
              <a:t>Thank you from Team 9!</a:t>
            </a:r>
            <a:br>
              <a:rPr lang="en-US" dirty="0" smtClean="0"/>
            </a:br>
            <a:r>
              <a:rPr lang="en-US" dirty="0" smtClean="0"/>
              <a:t>Any questions?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894000" y="5996354"/>
            <a:ext cx="83878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https://</a:t>
            </a:r>
            <a:r>
              <a:rPr lang="en-US" sz="2800" b="1" dirty="0" smtClean="0">
                <a:solidFill>
                  <a:schemeClr val="bg1"/>
                </a:solidFill>
              </a:rPr>
              <a:t>sites.google.com/gwmail.gwu.edu/suyash65</a:t>
            </a:r>
            <a:endParaRPr lang="en-U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8858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E026CD-6148-7044-BDE5-31B8863A5616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Idea behind the topic for the final project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NLP concept used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Data scraping, data </a:t>
            </a:r>
            <a:r>
              <a:rPr lang="en-US" dirty="0"/>
              <a:t>cleaning and </a:t>
            </a:r>
            <a:r>
              <a:rPr lang="en-US" dirty="0" smtClean="0"/>
              <a:t>pre-processing steps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Model building and choosing coherence value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Visualizing the top 10 topics and some observations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Q/A</a:t>
            </a:r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470A73-DDBC-DF4B-9B9F-9D6664B56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4916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0" descr="FIFA sửa luật, nhiều ngôi sao rộng cửa dự World Cu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1635" y="3201318"/>
            <a:ext cx="4953702" cy="2928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9A8437BA-2E84-3549-8B00-4D6E2E7C80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63374" y="247920"/>
            <a:ext cx="8781988" cy="2869648"/>
          </a:xfrm>
        </p:spPr>
        <p:txBody>
          <a:bodyPr>
            <a:normAutofit fontScale="90000"/>
          </a:bodyPr>
          <a:lstStyle/>
          <a:p>
            <a:pPr algn="ctr">
              <a:lnSpc>
                <a:spcPct val="150000"/>
              </a:lnSpc>
            </a:pPr>
            <a:r>
              <a:rPr lang="en-US" dirty="0"/>
              <a:t>Visualizing </a:t>
            </a:r>
            <a:r>
              <a:rPr lang="en-US" dirty="0" smtClean="0"/>
              <a:t>top 10 topics of discussion between December 1</a:t>
            </a:r>
            <a:r>
              <a:rPr lang="en-US" baseline="30000" dirty="0" smtClean="0"/>
              <a:t>st</a:t>
            </a:r>
            <a:r>
              <a:rPr lang="en-US" dirty="0" smtClean="0"/>
              <a:t> to December 9</a:t>
            </a:r>
            <a:r>
              <a:rPr lang="en-US" baseline="30000" dirty="0" smtClean="0"/>
              <a:t>th</a:t>
            </a:r>
            <a:r>
              <a:rPr lang="en-US" dirty="0" smtClean="0"/>
              <a:t> on Twitter using</a:t>
            </a:r>
            <a:r>
              <a:rPr lang="en-US" dirty="0"/>
              <a:t> </a:t>
            </a:r>
            <a:r>
              <a:rPr lang="en-US" dirty="0" smtClean="0"/>
              <a:t>#FIFAWorldCup2022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5337" y="3201318"/>
            <a:ext cx="2928347" cy="292834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6570890"/>
            <a:ext cx="21384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Image courtesy: Google Images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4845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E026CD-6148-7044-BDE5-31B8863A5616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57606" y="1159049"/>
            <a:ext cx="5449747" cy="1278050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/>
              <a:t>Topic Modelling using LDA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Preprocessing, Lemmatizing </a:t>
            </a:r>
            <a:r>
              <a:rPr lang="en-US" sz="2400" dirty="0" err="1" smtClean="0"/>
              <a:t>etc</a:t>
            </a:r>
            <a:endParaRPr lang="en-US" sz="24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/>
          </a:p>
          <a:p>
            <a:endParaRPr lang="en-US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470A73-DDBC-DF4B-9B9F-9D6664B56E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7622" y="99171"/>
            <a:ext cx="10499463" cy="1054250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NLP </a:t>
            </a:r>
            <a:r>
              <a:rPr lang="en-US" dirty="0"/>
              <a:t>c</a:t>
            </a:r>
            <a:r>
              <a:rPr lang="en-US" dirty="0" smtClean="0"/>
              <a:t>oncepts used</a:t>
            </a:r>
            <a:endParaRPr lang="en-US" dirty="0"/>
          </a:p>
        </p:txBody>
      </p:sp>
      <p:pic>
        <p:nvPicPr>
          <p:cNvPr id="2050" name="Picture 2" descr="LDA-based topic modeling process | Download Scientific Diagra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606" y="2249004"/>
            <a:ext cx="5449747" cy="2788988"/>
          </a:xfrm>
          <a:prstGeom prst="rect">
            <a:avLst/>
          </a:prstGeom>
          <a:noFill/>
          <a:ln>
            <a:solidFill>
              <a:schemeClr val="accent1">
                <a:alpha val="98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0945" y="2079785"/>
            <a:ext cx="5028110" cy="3127617"/>
          </a:xfrm>
          <a:prstGeom prst="rect">
            <a:avLst/>
          </a:prstGeom>
          <a:ln>
            <a:solidFill>
              <a:schemeClr val="accent1">
                <a:alpha val="98000"/>
              </a:schemeClr>
            </a:solidFill>
          </a:ln>
        </p:spPr>
      </p:pic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1EE026CD-6148-7044-BDE5-31B8863A5616}"/>
              </a:ext>
            </a:extLst>
          </p:cNvPr>
          <p:cNvSpPr txBox="1">
            <a:spLocks/>
          </p:cNvSpPr>
          <p:nvPr/>
        </p:nvSpPr>
        <p:spPr>
          <a:xfrm>
            <a:off x="6220126" y="1374460"/>
            <a:ext cx="5449747" cy="8472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595959"/>
                </a:solidFill>
                <a:latin typeface="Arial"/>
                <a:ea typeface="+mn-ea"/>
                <a:cs typeface="Arial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/>
              <a:t>Visualization using </a:t>
            </a:r>
            <a:r>
              <a:rPr lang="en-US" sz="2400" dirty="0" err="1" smtClean="0"/>
              <a:t>pyLDAvis</a:t>
            </a:r>
            <a:endParaRPr lang="en-US" sz="2400" dirty="0" smtClean="0"/>
          </a:p>
          <a:p>
            <a:endParaRPr lang="en-US" sz="2400" dirty="0" smtClean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380896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3"/>
          </p:nvPr>
        </p:nvPicPr>
        <p:blipFill>
          <a:blip r:embed="rId2"/>
          <a:stretch>
            <a:fillRect/>
          </a:stretch>
        </p:blipFill>
        <p:spPr>
          <a:xfrm>
            <a:off x="1025535" y="1056705"/>
            <a:ext cx="4662854" cy="2819151"/>
          </a:xfrm>
          <a:prstGeom prst="rect">
            <a:avLst/>
          </a:prstGeom>
          <a:ln>
            <a:solidFill>
              <a:schemeClr val="accent1">
                <a:alpha val="98000"/>
              </a:schemeClr>
            </a:solidFill>
          </a:ln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85470A73-DDBC-DF4B-9B9F-9D6664B56E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5535" y="2455"/>
            <a:ext cx="10649320" cy="1054250"/>
          </a:xfrm>
        </p:spPr>
        <p:txBody>
          <a:bodyPr>
            <a:normAutofit/>
          </a:bodyPr>
          <a:lstStyle/>
          <a:p>
            <a:pPr algn="ctr"/>
            <a:r>
              <a:rPr lang="en-US" sz="4400" dirty="0"/>
              <a:t>Data </a:t>
            </a:r>
            <a:r>
              <a:rPr lang="en-US" sz="4400" dirty="0" smtClean="0"/>
              <a:t>scraping</a:t>
            </a:r>
            <a:endParaRPr lang="en-US" sz="4400" dirty="0"/>
          </a:p>
        </p:txBody>
      </p:sp>
      <p:sp>
        <p:nvSpPr>
          <p:cNvPr id="5" name="TextBox 4"/>
          <p:cNvSpPr txBox="1"/>
          <p:nvPr/>
        </p:nvSpPr>
        <p:spPr>
          <a:xfrm>
            <a:off x="1025535" y="4216087"/>
            <a:ext cx="10404465" cy="1359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4572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595959"/>
                </a:solidFill>
                <a:latin typeface="Arial"/>
                <a:cs typeface="Arial"/>
              </a:rPr>
              <a:t>Requested for an ‘elevated access’ on my developer twitter account to scrape tweets.</a:t>
            </a:r>
          </a:p>
          <a:p>
            <a:pPr marL="457200" lvl="0" indent="-4572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595959"/>
                </a:solidFill>
                <a:latin typeface="Arial"/>
                <a:cs typeface="Arial"/>
              </a:rPr>
              <a:t>Used the </a:t>
            </a:r>
            <a:r>
              <a:rPr lang="en-US" sz="2000" dirty="0" err="1" smtClean="0">
                <a:solidFill>
                  <a:srgbClr val="595959"/>
                </a:solidFill>
                <a:latin typeface="Arial"/>
                <a:cs typeface="Arial"/>
              </a:rPr>
              <a:t>Tweepy</a:t>
            </a:r>
            <a:r>
              <a:rPr lang="en-US" sz="2000" dirty="0" smtClean="0">
                <a:solidFill>
                  <a:srgbClr val="595959"/>
                </a:solidFill>
                <a:latin typeface="Arial"/>
                <a:cs typeface="Arial"/>
              </a:rPr>
              <a:t> API to scrape tweets between December</a:t>
            </a:r>
            <a:r>
              <a:rPr lang="en-US" sz="2000" dirty="0">
                <a:solidFill>
                  <a:srgbClr val="595959"/>
                </a:solidFill>
                <a:latin typeface="Arial"/>
                <a:cs typeface="Arial"/>
              </a:rPr>
              <a:t> 1</a:t>
            </a:r>
            <a:r>
              <a:rPr lang="en-US" sz="2000" baseline="30000" dirty="0">
                <a:solidFill>
                  <a:srgbClr val="595959"/>
                </a:solidFill>
                <a:latin typeface="Arial"/>
                <a:cs typeface="Arial"/>
              </a:rPr>
              <a:t>st</a:t>
            </a:r>
            <a:r>
              <a:rPr lang="en-US" sz="200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lang="en-US" sz="2000" dirty="0" smtClean="0">
                <a:solidFill>
                  <a:srgbClr val="595959"/>
                </a:solidFill>
                <a:latin typeface="Arial"/>
                <a:cs typeface="Arial"/>
              </a:rPr>
              <a:t>to December 9</a:t>
            </a:r>
            <a:r>
              <a:rPr lang="en-US" sz="2000" baseline="30000" dirty="0" smtClean="0">
                <a:solidFill>
                  <a:srgbClr val="595959"/>
                </a:solidFill>
                <a:latin typeface="Arial"/>
                <a:cs typeface="Arial"/>
              </a:rPr>
              <a:t>th</a:t>
            </a:r>
            <a:r>
              <a:rPr lang="en-US" sz="2000" dirty="0" smtClean="0">
                <a:solidFill>
                  <a:srgbClr val="595959"/>
                </a:solidFill>
                <a:latin typeface="Arial"/>
                <a:cs typeface="Arial"/>
              </a:rPr>
              <a:t> 2022 in English language with #FIFAWorldCup2022.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</p:txBody>
      </p:sp>
      <p:pic>
        <p:nvPicPr>
          <p:cNvPr id="2052" name="Picture 4" descr="Search engine using BERT and Twitter API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4928" y="1056705"/>
            <a:ext cx="4715072" cy="2819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9936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E026CD-6148-7044-BDE5-31B8863A5616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/>
              <a:t>Cleaned the tweets/ text by removing URLs, double spaces, emojis</a:t>
            </a:r>
            <a:r>
              <a:rPr lang="en-US" dirty="0"/>
              <a:t> </a:t>
            </a:r>
            <a:r>
              <a:rPr lang="en-US" dirty="0" smtClean="0"/>
              <a:t>and special characters; converted to lower string.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/>
              <a:t>Tokenized by using </a:t>
            </a:r>
            <a:r>
              <a:rPr lang="en-US" dirty="0" err="1" smtClean="0"/>
              <a:t>gensim</a:t>
            </a:r>
            <a:r>
              <a:rPr lang="en-US" dirty="0" smtClean="0"/>
              <a:t> </a:t>
            </a:r>
            <a:r>
              <a:rPr lang="en-US" dirty="0" err="1"/>
              <a:t>simple_preprocess</a:t>
            </a:r>
            <a:r>
              <a:rPr lang="en-US" dirty="0"/>
              <a:t>. </a:t>
            </a:r>
            <a:endParaRPr lang="en-US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/>
              <a:t>Removed </a:t>
            </a:r>
            <a:r>
              <a:rPr lang="en-US" dirty="0"/>
              <a:t>stop words and punctuations from the tweets and finally used spacy for lemmatizing the tweets.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/>
              <a:t>Created </a:t>
            </a:r>
            <a:r>
              <a:rPr lang="en-US" dirty="0"/>
              <a:t>dictionary and corpus of the </a:t>
            </a:r>
            <a:r>
              <a:rPr lang="en-US" dirty="0" smtClean="0"/>
              <a:t>words.</a:t>
            </a: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470A73-DDBC-DF4B-9B9F-9D6664B56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cleaning and Pre-processing steps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5477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E026CD-6148-7044-BDE5-31B8863A5616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54337" y="1217190"/>
            <a:ext cx="6763874" cy="4007367"/>
          </a:xfrm>
        </p:spPr>
        <p:txBody>
          <a:bodyPr>
            <a:noAutofit/>
          </a:bodyPr>
          <a:lstStyle/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Built LDA </a:t>
            </a:r>
            <a:r>
              <a:rPr lang="en-US" dirty="0"/>
              <a:t>models across a range of number of topics </a:t>
            </a:r>
            <a:r>
              <a:rPr lang="en-US" dirty="0" smtClean="0"/>
              <a:t>(2, 6, 10, 15) and alpha (0.001, 0.01, 0.1)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Generated </a:t>
            </a:r>
            <a:r>
              <a:rPr lang="en-US" dirty="0"/>
              <a:t>the </a:t>
            </a:r>
            <a:r>
              <a:rPr lang="en-US" dirty="0" smtClean="0"/>
              <a:t>coherence </a:t>
            </a:r>
            <a:r>
              <a:rPr lang="en-US" dirty="0"/>
              <a:t>value of each model in a </a:t>
            </a:r>
            <a:r>
              <a:rPr lang="en-US" dirty="0" err="1"/>
              <a:t>dataframe</a:t>
            </a:r>
            <a:r>
              <a:rPr lang="en-US" dirty="0" smtClean="0"/>
              <a:t>.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For 10 number of topics and alpha as 0.10, coherence value is </a:t>
            </a:r>
            <a:r>
              <a:rPr lang="en-US" b="1" dirty="0" smtClean="0"/>
              <a:t>0.475716</a:t>
            </a:r>
            <a:endParaRPr lang="en-US" b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470A73-DDBC-DF4B-9B9F-9D6664B56E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337" y="178599"/>
            <a:ext cx="10499463" cy="1054250"/>
          </a:xfrm>
        </p:spPr>
        <p:txBody>
          <a:bodyPr>
            <a:normAutofit fontScale="90000"/>
          </a:bodyPr>
          <a:lstStyle/>
          <a:p>
            <a:r>
              <a:rPr lang="en-US" dirty="0"/>
              <a:t>Model building and choosing coherence value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9280" y="927230"/>
            <a:ext cx="3644520" cy="4653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265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E026CD-6148-7044-BDE5-31B8863A5616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54337" y="995147"/>
            <a:ext cx="10499463" cy="1115809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Generating a graph to plot coherence value and number of topics for each alpha value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470A73-DDBC-DF4B-9B9F-9D6664B56E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337" y="52035"/>
            <a:ext cx="10499463" cy="1054250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Plotting </a:t>
            </a:r>
            <a:r>
              <a:rPr lang="en-US" dirty="0"/>
              <a:t>coherence value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0771" y="1999818"/>
            <a:ext cx="9206593" cy="3636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639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E026CD-6148-7044-BDE5-31B8863A5616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942260" y="969596"/>
            <a:ext cx="10515600" cy="3474508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Play around the visualization yourself!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/>
              <a:t>Use your GWU ID for access</a:t>
            </a:r>
            <a:r>
              <a:rPr lang="en-US" sz="2400" dirty="0"/>
              <a:t>.</a:t>
            </a:r>
            <a:endParaRPr lang="en-US" sz="24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 dirty="0" smtClean="0"/>
              <a:t>https</a:t>
            </a:r>
            <a:r>
              <a:rPr lang="en-US" sz="2400" b="1" dirty="0"/>
              <a:t>://sites.google.com/gwmail.gwu.edu/suyash65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470A73-DDBC-DF4B-9B9F-9D6664B56E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2260" y="11248"/>
            <a:ext cx="10499463" cy="1054250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Visualizing top 10 </a:t>
            </a:r>
            <a:r>
              <a:rPr lang="en-US" sz="3600" dirty="0" smtClean="0"/>
              <a:t>topics</a:t>
            </a:r>
            <a:endParaRPr lang="en-US" sz="36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0885" y="2637853"/>
            <a:ext cx="5266591" cy="3052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865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4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4041</TotalTime>
  <Words>444</Words>
  <Application>Microsoft Office PowerPoint</Application>
  <PresentationFormat>Widescreen</PresentationFormat>
  <Paragraphs>51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Arial</vt:lpstr>
      <vt:lpstr>Calibri</vt:lpstr>
      <vt:lpstr>Calibri Light</vt:lpstr>
      <vt:lpstr>Office Theme</vt:lpstr>
      <vt:lpstr>1_Office Theme</vt:lpstr>
      <vt:lpstr>2_Office Theme</vt:lpstr>
      <vt:lpstr>3_Office Theme</vt:lpstr>
      <vt:lpstr>4_Office Theme</vt:lpstr>
      <vt:lpstr>Final Project Presentation</vt:lpstr>
      <vt:lpstr>Overview</vt:lpstr>
      <vt:lpstr>Visualizing top 10 topics of discussion between December 1st to December 9th on Twitter using #FIFAWorldCup2022</vt:lpstr>
      <vt:lpstr>NLP concepts used</vt:lpstr>
      <vt:lpstr>Data scraping</vt:lpstr>
      <vt:lpstr>Data cleaning and Pre-processing steps</vt:lpstr>
      <vt:lpstr>Model building and choosing coherence value</vt:lpstr>
      <vt:lpstr>Plotting coherence value</vt:lpstr>
      <vt:lpstr>Visualizing top 10 topics</vt:lpstr>
      <vt:lpstr>Observations</vt:lpstr>
      <vt:lpstr>Observations</vt:lpstr>
      <vt:lpstr>Observations</vt:lpstr>
      <vt:lpstr>Thank you from Team 9! Any 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Healy, Devin Marie</dc:creator>
  <cp:lastModifiedBy>Shrivastava, Suyash</cp:lastModifiedBy>
  <cp:revision>53</cp:revision>
  <dcterms:created xsi:type="dcterms:W3CDTF">2020-03-10T16:22:03Z</dcterms:created>
  <dcterms:modified xsi:type="dcterms:W3CDTF">2022-12-14T03:45:44Z</dcterms:modified>
  <cp:contentStatus>Final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MarkAsFinal">
    <vt:bool>true</vt:bool>
  </property>
</Properties>
</file>